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1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488" r:id="rId10"/>
    <p:sldId id="265" r:id="rId11"/>
    <p:sldId id="266" r:id="rId12"/>
    <p:sldId id="281" r:id="rId13"/>
    <p:sldId id="295" r:id="rId14"/>
    <p:sldId id="487" r:id="rId15"/>
    <p:sldId id="427" r:id="rId16"/>
    <p:sldId id="313" r:id="rId17"/>
    <p:sldId id="312" r:id="rId18"/>
    <p:sldId id="352" r:id="rId19"/>
    <p:sldId id="269" r:id="rId20"/>
    <p:sldId id="268" r:id="rId21"/>
    <p:sldId id="342" r:id="rId22"/>
    <p:sldId id="343" r:id="rId23"/>
    <p:sldId id="340" r:id="rId24"/>
    <p:sldId id="344" r:id="rId25"/>
    <p:sldId id="346" r:id="rId26"/>
    <p:sldId id="341" r:id="rId27"/>
    <p:sldId id="348" r:id="rId28"/>
    <p:sldId id="349" r:id="rId29"/>
    <p:sldId id="350" r:id="rId30"/>
    <p:sldId id="353" r:id="rId31"/>
    <p:sldId id="388" r:id="rId32"/>
    <p:sldId id="389" r:id="rId33"/>
    <p:sldId id="283" r:id="rId34"/>
    <p:sldId id="424" r:id="rId35"/>
    <p:sldId id="319" r:id="rId36"/>
    <p:sldId id="282" r:id="rId37"/>
    <p:sldId id="425" r:id="rId38"/>
    <p:sldId id="486" r:id="rId39"/>
    <p:sldId id="314" r:id="rId40"/>
    <p:sldId id="293" r:id="rId41"/>
    <p:sldId id="271" r:id="rId42"/>
    <p:sldId id="392" r:id="rId43"/>
    <p:sldId id="393" r:id="rId44"/>
    <p:sldId id="394" r:id="rId45"/>
    <p:sldId id="396" r:id="rId46"/>
    <p:sldId id="415" r:id="rId47"/>
    <p:sldId id="481" r:id="rId48"/>
    <p:sldId id="483" r:id="rId49"/>
    <p:sldId id="426" r:id="rId50"/>
    <p:sldId id="422" r:id="rId51"/>
    <p:sldId id="484" r:id="rId52"/>
    <p:sldId id="485" r:id="rId53"/>
    <p:sldId id="286" r:id="rId54"/>
    <p:sldId id="297" r:id="rId55"/>
    <p:sldId id="284" r:id="rId56"/>
    <p:sldId id="272" r:id="rId5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F5F9"/>
    <a:srgbClr val="3399FF"/>
    <a:srgbClr val="FF7C80"/>
    <a:srgbClr val="FF9900"/>
    <a:srgbClr val="FF33CC"/>
    <a:srgbClr val="99FF99"/>
    <a:srgbClr val="FFFF99"/>
    <a:srgbClr val="EA46D3"/>
    <a:srgbClr val="C30DBA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4638" autoAdjust="0"/>
  </p:normalViewPr>
  <p:slideViewPr>
    <p:cSldViewPr snapToGrid="0" showGuides="1">
      <p:cViewPr varScale="1">
        <p:scale>
          <a:sx n="109" d="100"/>
          <a:sy n="109" d="100"/>
        </p:scale>
        <p:origin x="666" y="102"/>
      </p:cViewPr>
      <p:guideLst>
        <p:guide orient="horz" pos="2160"/>
        <p:guide pos="37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-2790" y="-108"/>
      </p:cViewPr>
      <p:guideLst>
        <p:guide orient="horz" pos="2880"/>
        <p:guide pos="2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5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BA-43E2-B2ED-7890D05E5DF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4BA-43E2-B2ED-7890D05E5DF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4BA-43E2-B2ED-7890D05E5DF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4BA-43E2-B2ED-7890D05E5DF9}"/>
              </c:ext>
            </c:extLst>
          </c:dPt>
          <c:cat>
            <c:strRef>
              <c:f>Лист1!$A$2:$A$5</c:f>
              <c:strCache>
                <c:ptCount val="2"/>
                <c:pt idx="0">
                  <c:v>Высшее образование</c:v>
                </c:pt>
                <c:pt idx="1">
                  <c:v>СПО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46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4BA-43E2-B2ED-7890D05E5D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676691210594849"/>
          <c:y val="5.0706251384939442E-2"/>
          <c:w val="0.48646634405855543"/>
          <c:h val="0.82446967335534782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C74-4F52-8BFE-15555C8B420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C74-4F52-8BFE-15555C8B420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C74-4F52-8BFE-15555C8B420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C74-4F52-8BFE-15555C8B420E}"/>
              </c:ext>
            </c:extLst>
          </c:dPt>
          <c:cat>
            <c:strRef>
              <c:f>Лист1!$A$2:$A$5</c:f>
              <c:strCache>
                <c:ptCount val="3"/>
                <c:pt idx="0">
                  <c:v>1 категория</c:v>
                </c:pt>
                <c:pt idx="1">
                  <c:v>Высшая категория</c:v>
                </c:pt>
                <c:pt idx="2">
                  <c:v>Без категории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15</c:v>
                </c:pt>
                <c:pt idx="1">
                  <c:v>26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C74-4F52-8BFE-15555C8B42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F10-41C3-A214-534B055FFDA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F10-41C3-A214-534B055FFDA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F10-41C3-A214-534B055FFDA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F10-41C3-A214-534B055FFDAA}"/>
              </c:ext>
            </c:extLst>
          </c:dPt>
          <c:dLbls>
            <c:dLbl>
              <c:idx val="0"/>
              <c:layout>
                <c:manualLayout>
                  <c:x val="1.3807916538815601E-2"/>
                  <c:y val="5.7209645669291299E-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ТНР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F10-41C3-A214-534B055FFDAA}"/>
                </c:ext>
              </c:extLst>
            </c:dLbl>
            <c:dLbl>
              <c:idx val="1"/>
              <c:layout>
                <c:manualLayout>
                  <c:x val="0"/>
                  <c:y val="0.1568651574803150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ТНР с ЗПР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F10-41C3-A214-534B055FFDAA}"/>
                </c:ext>
              </c:extLst>
            </c:dLbl>
            <c:dLbl>
              <c:idx val="2"/>
              <c:layout>
                <c:manualLayout>
                  <c:x val="-6.750536974532062E-2"/>
                  <c:y val="-1.8454724409448803E-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инвалиды без статуса ОВЗ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F10-41C3-A214-534B055FFDAA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/>
                      <a:t>ТНР с РАС</a:t>
                    </a: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4F10-41C3-A214-534B055FFD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ТНР</c:v>
                </c:pt>
                <c:pt idx="1">
                  <c:v>ТНР с ЗПР</c:v>
                </c:pt>
                <c:pt idx="2">
                  <c:v>инвалиды без статуса ОВЗ</c:v>
                </c:pt>
                <c:pt idx="3">
                  <c:v>ТНР с РАС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F10-41C3-A214-534B055FFDAA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485746022357452"/>
          <c:y val="6.5401699194647167E-2"/>
          <c:w val="0.75024575823521633"/>
          <c:h val="0.451605948446732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Математические навыки:</c:v>
                </c:pt>
                <c:pt idx="1">
                  <c:v>Речь </c:v>
                </c:pt>
                <c:pt idx="2">
                  <c:v>Физическое развитие</c:v>
                </c:pt>
                <c:pt idx="3">
                  <c:v>Познавательное развитие</c:v>
                </c:pt>
                <c:pt idx="4">
                  <c:v>Художественно-эстетическое развитие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72</c:v>
                </c:pt>
                <c:pt idx="1">
                  <c:v>68</c:v>
                </c:pt>
                <c:pt idx="2">
                  <c:v>84</c:v>
                </c:pt>
                <c:pt idx="3">
                  <c:v>72</c:v>
                </c:pt>
                <c:pt idx="4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75-46D9-98A4-DBBF0E993DC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Математические навыки:</c:v>
                </c:pt>
                <c:pt idx="1">
                  <c:v>Речь </c:v>
                </c:pt>
                <c:pt idx="2">
                  <c:v>Физическое развитие</c:v>
                </c:pt>
                <c:pt idx="3">
                  <c:v>Познавательное развитие</c:v>
                </c:pt>
                <c:pt idx="4">
                  <c:v>Художественно-эстетическое развитие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B375-46D9-98A4-DBBF0E993DC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Математические навыки:</c:v>
                </c:pt>
                <c:pt idx="1">
                  <c:v>Речь </c:v>
                </c:pt>
                <c:pt idx="2">
                  <c:v>Физическое развитие</c:v>
                </c:pt>
                <c:pt idx="3">
                  <c:v>Познавательное развитие</c:v>
                </c:pt>
                <c:pt idx="4">
                  <c:v>Художественно-эстетическое развитие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2-B375-46D9-98A4-DBBF0E993D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3855672"/>
        <c:axId val="483850576"/>
      </c:barChart>
      <c:catAx>
        <c:axId val="483855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83850576"/>
        <c:crosses val="autoZero"/>
        <c:auto val="1"/>
        <c:lblAlgn val="ctr"/>
        <c:lblOffset val="100"/>
        <c:noMultiLvlLbl val="0"/>
      </c:catAx>
      <c:valAx>
        <c:axId val="4838505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8385567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image" Target="../media/image153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2" Type="http://schemas.openxmlformats.org/officeDocument/2006/relationships/image" Target="../media/image162.jpeg"/><Relationship Id="rId1" Type="http://schemas.openxmlformats.org/officeDocument/2006/relationships/image" Target="../media/image161.jpeg"/><Relationship Id="rId6" Type="http://schemas.openxmlformats.org/officeDocument/2006/relationships/image" Target="../media/image166.pn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70.jpeg"/><Relationship Id="rId1" Type="http://schemas.openxmlformats.org/officeDocument/2006/relationships/image" Target="../media/image169.jpeg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image" Target="../media/image177.jpeg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image" Target="../media/image153.jpe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image" Target="../media/image163.jpeg"/><Relationship Id="rId7" Type="http://schemas.openxmlformats.org/officeDocument/2006/relationships/image" Target="../media/image167.jpeg"/><Relationship Id="rId2" Type="http://schemas.openxmlformats.org/officeDocument/2006/relationships/image" Target="../media/image162.jpeg"/><Relationship Id="rId1" Type="http://schemas.openxmlformats.org/officeDocument/2006/relationships/image" Target="../media/image161.jpeg"/><Relationship Id="rId6" Type="http://schemas.openxmlformats.org/officeDocument/2006/relationships/image" Target="../media/image166.pn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70.jpeg"/><Relationship Id="rId1" Type="http://schemas.openxmlformats.org/officeDocument/2006/relationships/image" Target="../media/image169.jpeg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image" Target="../media/image177.jpeg"/><Relationship Id="rId6" Type="http://schemas.openxmlformats.org/officeDocument/2006/relationships/image" Target="../media/image182.jpeg"/><Relationship Id="rId5" Type="http://schemas.openxmlformats.org/officeDocument/2006/relationships/image" Target="../media/image181.jpeg"/><Relationship Id="rId4" Type="http://schemas.openxmlformats.org/officeDocument/2006/relationships/image" Target="../media/image18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#1">
  <dgm:title val=""/>
  <dgm:desc val=""/>
  <dgm:catLst>
    <dgm:cat type="accent5" pri="11500"/>
  </dgm:catLst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56E1E4-77BD-4C00-B302-1361CC79FE91}" type="doc">
      <dgm:prSet loTypeId="urn:microsoft.com/office/officeart/2005/8/layout/list1#1" loCatId="list" qsTypeId="urn:microsoft.com/office/officeart/2005/8/quickstyle/simple1#1" qsCatId="simple" csTypeId="urn:microsoft.com/office/officeart/2005/8/colors/colorful5#1" csCatId="colorful" phldr="1"/>
      <dgm:spPr/>
      <dgm:t>
        <a:bodyPr/>
        <a:lstStyle/>
        <a:p>
          <a:endParaRPr lang="ru-RU"/>
        </a:p>
      </dgm:t>
    </dgm:pt>
    <dgm:pt modelId="{42EBC7A0-6134-433F-97D2-5F0A1D79BB5B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Занятия</a:t>
          </a:r>
          <a:endParaRPr lang="ru-RU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5E6AB9-427C-4DF8-8747-E93C6080CF12}" type="parTrans" cxnId="{B3306CA7-E9DE-42CB-AC51-7D0E12201C2C}">
      <dgm:prSet/>
      <dgm:spPr/>
      <dgm:t>
        <a:bodyPr/>
        <a:lstStyle/>
        <a:p>
          <a:endParaRPr lang="ru-RU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D72E0EF-E116-44D3-84F6-ABCE2645D15A}" type="sibTrans" cxnId="{B3306CA7-E9DE-42CB-AC51-7D0E12201C2C}">
      <dgm:prSet/>
      <dgm:spPr/>
      <dgm:t>
        <a:bodyPr/>
        <a:lstStyle/>
        <a:p>
          <a:endParaRPr lang="ru-RU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8018FA-1053-4F95-98FB-CF3FF5F63F1A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Занятия в ходе режимных моментов</a:t>
          </a:r>
          <a:endParaRPr lang="ru-RU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E2DF2F-FA87-48E1-AD6E-64B9329D460B}" type="parTrans" cxnId="{E97D76F5-ADD9-4674-8676-78035401FA6D}">
      <dgm:prSet/>
      <dgm:spPr/>
      <dgm:t>
        <a:bodyPr/>
        <a:lstStyle/>
        <a:p>
          <a:endParaRPr lang="ru-RU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E98BB6-B2DE-49B4-9833-ABA6C896DA10}" type="sibTrans" cxnId="{E97D76F5-ADD9-4674-8676-78035401FA6D}">
      <dgm:prSet/>
      <dgm:spPr/>
      <dgm:t>
        <a:bodyPr/>
        <a:lstStyle/>
        <a:p>
          <a:endParaRPr lang="ru-RU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098F05E-E549-4BB0-9B67-CD6BB36B5396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Индивидуальная работа</a:t>
          </a:r>
          <a:endParaRPr lang="ru-RU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685860-FDC9-4F8B-9E11-0DDB91EE1F0E}" type="parTrans" cxnId="{AF52748F-3FD1-4716-B510-405DDCEE67A3}">
      <dgm:prSet/>
      <dgm:spPr/>
      <dgm:t>
        <a:bodyPr/>
        <a:lstStyle/>
        <a:p>
          <a:endParaRPr lang="ru-RU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012FE3-043A-42EA-8D91-F6755FBF3171}" type="sibTrans" cxnId="{AF52748F-3FD1-4716-B510-405DDCEE67A3}">
      <dgm:prSet/>
      <dgm:spPr/>
      <dgm:t>
        <a:bodyPr/>
        <a:lstStyle/>
        <a:p>
          <a:endParaRPr lang="ru-RU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78BF03-35E6-41B5-A771-CAB8CC20F165}">
      <dgm:prSet phldrT="[Текст]"/>
      <dgm:spPr/>
      <dgm:t>
        <a:bodyPr/>
        <a:lstStyle/>
        <a:p>
          <a:r>
            <a:rPr lang="ru-RU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Самостоятельная деятельность детей в свободное время</a:t>
          </a:r>
          <a:endParaRPr lang="ru-RU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1FE384-1909-4234-8558-4C9DD751F8F3}" type="parTrans" cxnId="{BE1B6003-292E-4E90-A7E8-E665344F4CBD}">
      <dgm:prSet/>
      <dgm:spPr/>
      <dgm:t>
        <a:bodyPr/>
        <a:lstStyle/>
        <a:p>
          <a:endParaRPr lang="ru-RU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86FCA8-F999-4611-AD4D-77CDE6F75D16}" type="sibTrans" cxnId="{BE1B6003-292E-4E90-A7E8-E665344F4CBD}">
      <dgm:prSet/>
      <dgm:spPr/>
      <dgm:t>
        <a:bodyPr/>
        <a:lstStyle/>
        <a:p>
          <a:endParaRPr lang="ru-RU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60EFDD-5F32-46A8-9842-6E0AC02B08FE}">
      <dgm:prSet phldrT="[Текст]"/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Совместная деятельность детей, работников ДО и родителей (законных представителей)</a:t>
          </a:r>
          <a:endParaRPr lang="ru-RU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8EA772-BA41-4CD1-814C-C2DACCF36F7E}" type="parTrans" cxnId="{61993E9E-9C7A-40DA-B384-89D1C82C5348}">
      <dgm:prSet/>
      <dgm:spPr/>
      <dgm:t>
        <a:bodyPr/>
        <a:lstStyle/>
        <a:p>
          <a:endParaRPr lang="ru-RU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1590FB5-2A3C-4DDF-9C9E-39E3B5BFA148}" type="sibTrans" cxnId="{61993E9E-9C7A-40DA-B384-89D1C82C5348}">
      <dgm:prSet/>
      <dgm:spPr/>
      <dgm:t>
        <a:bodyPr/>
        <a:lstStyle/>
        <a:p>
          <a:endParaRPr lang="ru-RU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91B3D4-D567-4981-B759-122ABB7D984C}" type="pres">
      <dgm:prSet presAssocID="{E156E1E4-77BD-4C00-B302-1361CC79FE9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CCD521-479A-497C-A73D-14920E4EC7CD}" type="pres">
      <dgm:prSet presAssocID="{42EBC7A0-6134-433F-97D2-5F0A1D79BB5B}" presName="parentLin" presStyleCnt="0"/>
      <dgm:spPr/>
    </dgm:pt>
    <dgm:pt modelId="{C31DCB92-F913-46CE-B4C1-12D13515545A}" type="pres">
      <dgm:prSet presAssocID="{42EBC7A0-6134-433F-97D2-5F0A1D79BB5B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E37D59F7-F720-4CCD-B2E9-16CE5430C515}" type="pres">
      <dgm:prSet presAssocID="{42EBC7A0-6134-433F-97D2-5F0A1D79BB5B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343406-E3ED-4833-9409-8B82773C59C6}" type="pres">
      <dgm:prSet presAssocID="{42EBC7A0-6134-433F-97D2-5F0A1D79BB5B}" presName="negativeSpace" presStyleCnt="0"/>
      <dgm:spPr/>
    </dgm:pt>
    <dgm:pt modelId="{EB55A768-6AC9-465E-8220-180F318C7F19}" type="pres">
      <dgm:prSet presAssocID="{42EBC7A0-6134-433F-97D2-5F0A1D79BB5B}" presName="childText" presStyleLbl="conFgAcc1" presStyleIdx="0" presStyleCnt="5">
        <dgm:presLayoutVars>
          <dgm:bulletEnabled val="1"/>
        </dgm:presLayoutVars>
      </dgm:prSet>
      <dgm:spPr/>
    </dgm:pt>
    <dgm:pt modelId="{922EEE1C-2B73-4A86-AB64-BBC754A2E9C9}" type="pres">
      <dgm:prSet presAssocID="{FD72E0EF-E116-44D3-84F6-ABCE2645D15A}" presName="spaceBetweenRectangles" presStyleCnt="0"/>
      <dgm:spPr/>
    </dgm:pt>
    <dgm:pt modelId="{39CB1A49-809F-4316-9CE2-2D6A5541E9F8}" type="pres">
      <dgm:prSet presAssocID="{408018FA-1053-4F95-98FB-CF3FF5F63F1A}" presName="parentLin" presStyleCnt="0"/>
      <dgm:spPr/>
    </dgm:pt>
    <dgm:pt modelId="{DE1076D5-C82F-43C7-8D99-0D1FAC5C404E}" type="pres">
      <dgm:prSet presAssocID="{408018FA-1053-4F95-98FB-CF3FF5F63F1A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9F3654F-C8A0-467E-A189-2F9F49C26BC2}" type="pres">
      <dgm:prSet presAssocID="{408018FA-1053-4F95-98FB-CF3FF5F63F1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2E49A4-CA25-4CD2-928D-0EE2B96F0B41}" type="pres">
      <dgm:prSet presAssocID="{408018FA-1053-4F95-98FB-CF3FF5F63F1A}" presName="negativeSpace" presStyleCnt="0"/>
      <dgm:spPr/>
    </dgm:pt>
    <dgm:pt modelId="{29C3A18B-D1A4-442A-B46D-EA48D02A6BDD}" type="pres">
      <dgm:prSet presAssocID="{408018FA-1053-4F95-98FB-CF3FF5F63F1A}" presName="childText" presStyleLbl="conFgAcc1" presStyleIdx="1" presStyleCnt="5">
        <dgm:presLayoutVars>
          <dgm:bulletEnabled val="1"/>
        </dgm:presLayoutVars>
      </dgm:prSet>
      <dgm:spPr/>
    </dgm:pt>
    <dgm:pt modelId="{803925FA-F51D-4461-A8B5-9E8B5520EBF5}" type="pres">
      <dgm:prSet presAssocID="{2AE98BB6-B2DE-49B4-9833-ABA6C896DA10}" presName="spaceBetweenRectangles" presStyleCnt="0"/>
      <dgm:spPr/>
    </dgm:pt>
    <dgm:pt modelId="{B0256820-A50A-400B-8410-750ABAFB7F3D}" type="pres">
      <dgm:prSet presAssocID="{7098F05E-E549-4BB0-9B67-CD6BB36B5396}" presName="parentLin" presStyleCnt="0"/>
      <dgm:spPr/>
    </dgm:pt>
    <dgm:pt modelId="{AD7019B6-2AAF-4C18-8DD6-890749A75ADE}" type="pres">
      <dgm:prSet presAssocID="{7098F05E-E549-4BB0-9B67-CD6BB36B5396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3DF93FDB-9211-4237-AEF8-354A901A1E51}" type="pres">
      <dgm:prSet presAssocID="{7098F05E-E549-4BB0-9B67-CD6BB36B5396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A2767E-7771-4433-A1AC-9CC504616137}" type="pres">
      <dgm:prSet presAssocID="{7098F05E-E549-4BB0-9B67-CD6BB36B5396}" presName="negativeSpace" presStyleCnt="0"/>
      <dgm:spPr/>
    </dgm:pt>
    <dgm:pt modelId="{BCCE6F39-0DD1-47BF-97A7-7168EF0C0F84}" type="pres">
      <dgm:prSet presAssocID="{7098F05E-E549-4BB0-9B67-CD6BB36B5396}" presName="childText" presStyleLbl="conFgAcc1" presStyleIdx="2" presStyleCnt="5">
        <dgm:presLayoutVars>
          <dgm:bulletEnabled val="1"/>
        </dgm:presLayoutVars>
      </dgm:prSet>
      <dgm:spPr/>
    </dgm:pt>
    <dgm:pt modelId="{549A8745-FC98-4690-94DF-B54FE9CF75DC}" type="pres">
      <dgm:prSet presAssocID="{97012FE3-043A-42EA-8D91-F6755FBF3171}" presName="spaceBetweenRectangles" presStyleCnt="0"/>
      <dgm:spPr/>
    </dgm:pt>
    <dgm:pt modelId="{7AD52981-7B1B-47F5-AFA5-3C9CCE87D350}" type="pres">
      <dgm:prSet presAssocID="{4F78BF03-35E6-41B5-A771-CAB8CC20F165}" presName="parentLin" presStyleCnt="0"/>
      <dgm:spPr/>
    </dgm:pt>
    <dgm:pt modelId="{67365403-9E09-4FC8-A6B2-17B7AF37ACA9}" type="pres">
      <dgm:prSet presAssocID="{4F78BF03-35E6-41B5-A771-CAB8CC20F165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59F34025-320D-4BCC-B011-59FBB27AAD1C}" type="pres">
      <dgm:prSet presAssocID="{4F78BF03-35E6-41B5-A771-CAB8CC20F165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90F21D-1FCC-4EA5-86A6-6857E2138E5C}" type="pres">
      <dgm:prSet presAssocID="{4F78BF03-35E6-41B5-A771-CAB8CC20F165}" presName="negativeSpace" presStyleCnt="0"/>
      <dgm:spPr/>
    </dgm:pt>
    <dgm:pt modelId="{BA296C07-6267-4DE7-9901-161A9E9907DD}" type="pres">
      <dgm:prSet presAssocID="{4F78BF03-35E6-41B5-A771-CAB8CC20F165}" presName="childText" presStyleLbl="conFgAcc1" presStyleIdx="3" presStyleCnt="5">
        <dgm:presLayoutVars>
          <dgm:bulletEnabled val="1"/>
        </dgm:presLayoutVars>
      </dgm:prSet>
      <dgm:spPr/>
    </dgm:pt>
    <dgm:pt modelId="{CCC1D7EC-5558-4CEC-B45C-21641F37389D}" type="pres">
      <dgm:prSet presAssocID="{6C86FCA8-F999-4611-AD4D-77CDE6F75D16}" presName="spaceBetweenRectangles" presStyleCnt="0"/>
      <dgm:spPr/>
    </dgm:pt>
    <dgm:pt modelId="{80AEBC77-AC33-4552-8A0E-1D3A89A91C24}" type="pres">
      <dgm:prSet presAssocID="{CF60EFDD-5F32-46A8-9842-6E0AC02B08FE}" presName="parentLin" presStyleCnt="0"/>
      <dgm:spPr/>
    </dgm:pt>
    <dgm:pt modelId="{A7FA2372-5D09-4546-A010-ECFA7927F4F7}" type="pres">
      <dgm:prSet presAssocID="{CF60EFDD-5F32-46A8-9842-6E0AC02B08FE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1D14CEAA-2BCA-496E-8FBC-28CDBDCDB178}" type="pres">
      <dgm:prSet presAssocID="{CF60EFDD-5F32-46A8-9842-6E0AC02B08FE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D74A4A-9994-4817-98D7-F22718DC1BC8}" type="pres">
      <dgm:prSet presAssocID="{CF60EFDD-5F32-46A8-9842-6E0AC02B08FE}" presName="negativeSpace" presStyleCnt="0"/>
      <dgm:spPr/>
    </dgm:pt>
    <dgm:pt modelId="{AE1AAC1E-5F2B-4BB1-B21E-9E1245194CD1}" type="pres">
      <dgm:prSet presAssocID="{CF60EFDD-5F32-46A8-9842-6E0AC02B08F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AF52748F-3FD1-4716-B510-405DDCEE67A3}" srcId="{E156E1E4-77BD-4C00-B302-1361CC79FE91}" destId="{7098F05E-E549-4BB0-9B67-CD6BB36B5396}" srcOrd="2" destOrd="0" parTransId="{C8685860-FDC9-4F8B-9E11-0DDB91EE1F0E}" sibTransId="{97012FE3-043A-42EA-8D91-F6755FBF3171}"/>
    <dgm:cxn modelId="{B3306CA7-E9DE-42CB-AC51-7D0E12201C2C}" srcId="{E156E1E4-77BD-4C00-B302-1361CC79FE91}" destId="{42EBC7A0-6134-433F-97D2-5F0A1D79BB5B}" srcOrd="0" destOrd="0" parTransId="{6C5E6AB9-427C-4DF8-8747-E93C6080CF12}" sibTransId="{FD72E0EF-E116-44D3-84F6-ABCE2645D15A}"/>
    <dgm:cxn modelId="{EE5CE8C4-9EDF-4D88-84DB-E0BD27C6FE18}" type="presOf" srcId="{408018FA-1053-4F95-98FB-CF3FF5F63F1A}" destId="{F9F3654F-C8A0-467E-A189-2F9F49C26BC2}" srcOrd="1" destOrd="0" presId="urn:microsoft.com/office/officeart/2005/8/layout/list1#1"/>
    <dgm:cxn modelId="{C4804FE3-4039-40C8-99F2-75EE31DB40E8}" type="presOf" srcId="{408018FA-1053-4F95-98FB-CF3FF5F63F1A}" destId="{DE1076D5-C82F-43C7-8D99-0D1FAC5C404E}" srcOrd="0" destOrd="0" presId="urn:microsoft.com/office/officeart/2005/8/layout/list1#1"/>
    <dgm:cxn modelId="{128079DF-26BC-45FB-95A1-5C8DDD3E10D6}" type="presOf" srcId="{E156E1E4-77BD-4C00-B302-1361CC79FE91}" destId="{3691B3D4-D567-4981-B759-122ABB7D984C}" srcOrd="0" destOrd="0" presId="urn:microsoft.com/office/officeart/2005/8/layout/list1#1"/>
    <dgm:cxn modelId="{292398A0-54DC-47A1-A71F-448112837838}" type="presOf" srcId="{4F78BF03-35E6-41B5-A771-CAB8CC20F165}" destId="{67365403-9E09-4FC8-A6B2-17B7AF37ACA9}" srcOrd="0" destOrd="0" presId="urn:microsoft.com/office/officeart/2005/8/layout/list1#1"/>
    <dgm:cxn modelId="{7E9C7117-FE55-46CD-8B2E-527736C3E584}" type="presOf" srcId="{7098F05E-E549-4BB0-9B67-CD6BB36B5396}" destId="{3DF93FDB-9211-4237-AEF8-354A901A1E51}" srcOrd="1" destOrd="0" presId="urn:microsoft.com/office/officeart/2005/8/layout/list1#1"/>
    <dgm:cxn modelId="{3EC5989D-ECA0-45A7-8A1F-925C96193252}" type="presOf" srcId="{CF60EFDD-5F32-46A8-9842-6E0AC02B08FE}" destId="{1D14CEAA-2BCA-496E-8FBC-28CDBDCDB178}" srcOrd="1" destOrd="0" presId="urn:microsoft.com/office/officeart/2005/8/layout/list1#1"/>
    <dgm:cxn modelId="{A452C4BE-9D4B-43D4-A670-C1BCCA3745C1}" type="presOf" srcId="{42EBC7A0-6134-433F-97D2-5F0A1D79BB5B}" destId="{E37D59F7-F720-4CCD-B2E9-16CE5430C515}" srcOrd="1" destOrd="0" presId="urn:microsoft.com/office/officeart/2005/8/layout/list1#1"/>
    <dgm:cxn modelId="{E97D76F5-ADD9-4674-8676-78035401FA6D}" srcId="{E156E1E4-77BD-4C00-B302-1361CC79FE91}" destId="{408018FA-1053-4F95-98FB-CF3FF5F63F1A}" srcOrd="1" destOrd="0" parTransId="{64E2DF2F-FA87-48E1-AD6E-64B9329D460B}" sibTransId="{2AE98BB6-B2DE-49B4-9833-ABA6C896DA10}"/>
    <dgm:cxn modelId="{372A02D5-A967-4F28-827C-B2CC5B1A3221}" type="presOf" srcId="{42EBC7A0-6134-433F-97D2-5F0A1D79BB5B}" destId="{C31DCB92-F913-46CE-B4C1-12D13515545A}" srcOrd="0" destOrd="0" presId="urn:microsoft.com/office/officeart/2005/8/layout/list1#1"/>
    <dgm:cxn modelId="{0138181F-0C78-4D89-B72E-82C7EA2D9088}" type="presOf" srcId="{4F78BF03-35E6-41B5-A771-CAB8CC20F165}" destId="{59F34025-320D-4BCC-B011-59FBB27AAD1C}" srcOrd="1" destOrd="0" presId="urn:microsoft.com/office/officeart/2005/8/layout/list1#1"/>
    <dgm:cxn modelId="{BE1B6003-292E-4E90-A7E8-E665344F4CBD}" srcId="{E156E1E4-77BD-4C00-B302-1361CC79FE91}" destId="{4F78BF03-35E6-41B5-A771-CAB8CC20F165}" srcOrd="3" destOrd="0" parTransId="{571FE384-1909-4234-8558-4C9DD751F8F3}" sibTransId="{6C86FCA8-F999-4611-AD4D-77CDE6F75D16}"/>
    <dgm:cxn modelId="{9EBB4557-76E0-4DC5-BF9B-1F9375FBAAA2}" type="presOf" srcId="{CF60EFDD-5F32-46A8-9842-6E0AC02B08FE}" destId="{A7FA2372-5D09-4546-A010-ECFA7927F4F7}" srcOrd="0" destOrd="0" presId="urn:microsoft.com/office/officeart/2005/8/layout/list1#1"/>
    <dgm:cxn modelId="{04E0E0E0-68A1-4698-9CA2-E15B880B11BF}" type="presOf" srcId="{7098F05E-E549-4BB0-9B67-CD6BB36B5396}" destId="{AD7019B6-2AAF-4C18-8DD6-890749A75ADE}" srcOrd="0" destOrd="0" presId="urn:microsoft.com/office/officeart/2005/8/layout/list1#1"/>
    <dgm:cxn modelId="{61993E9E-9C7A-40DA-B384-89D1C82C5348}" srcId="{E156E1E4-77BD-4C00-B302-1361CC79FE91}" destId="{CF60EFDD-5F32-46A8-9842-6E0AC02B08FE}" srcOrd="4" destOrd="0" parTransId="{5C8EA772-BA41-4CD1-814C-C2DACCF36F7E}" sibTransId="{C1590FB5-2A3C-4DDF-9C9E-39E3B5BFA148}"/>
    <dgm:cxn modelId="{AAB61D4D-6382-460D-A4D9-7B7EA52F405D}" type="presParOf" srcId="{3691B3D4-D567-4981-B759-122ABB7D984C}" destId="{21CCD521-479A-497C-A73D-14920E4EC7CD}" srcOrd="0" destOrd="0" presId="urn:microsoft.com/office/officeart/2005/8/layout/list1#1"/>
    <dgm:cxn modelId="{8E23D313-3018-4708-AABC-5BA6C5BF1989}" type="presParOf" srcId="{21CCD521-479A-497C-A73D-14920E4EC7CD}" destId="{C31DCB92-F913-46CE-B4C1-12D13515545A}" srcOrd="0" destOrd="0" presId="urn:microsoft.com/office/officeart/2005/8/layout/list1#1"/>
    <dgm:cxn modelId="{0BD21B09-CDA4-4FD9-922A-4BEA0C7AF018}" type="presParOf" srcId="{21CCD521-479A-497C-A73D-14920E4EC7CD}" destId="{E37D59F7-F720-4CCD-B2E9-16CE5430C515}" srcOrd="1" destOrd="0" presId="urn:microsoft.com/office/officeart/2005/8/layout/list1#1"/>
    <dgm:cxn modelId="{79CD434C-E782-42E5-B25F-967E77FAD1B5}" type="presParOf" srcId="{3691B3D4-D567-4981-B759-122ABB7D984C}" destId="{13343406-E3ED-4833-9409-8B82773C59C6}" srcOrd="1" destOrd="0" presId="urn:microsoft.com/office/officeart/2005/8/layout/list1#1"/>
    <dgm:cxn modelId="{4FE734BB-0B75-450C-A70D-831CE2D9FBC1}" type="presParOf" srcId="{3691B3D4-D567-4981-B759-122ABB7D984C}" destId="{EB55A768-6AC9-465E-8220-180F318C7F19}" srcOrd="2" destOrd="0" presId="urn:microsoft.com/office/officeart/2005/8/layout/list1#1"/>
    <dgm:cxn modelId="{A9734B2D-BA67-4780-B71B-2C2A85EB44F3}" type="presParOf" srcId="{3691B3D4-D567-4981-B759-122ABB7D984C}" destId="{922EEE1C-2B73-4A86-AB64-BBC754A2E9C9}" srcOrd="3" destOrd="0" presId="urn:microsoft.com/office/officeart/2005/8/layout/list1#1"/>
    <dgm:cxn modelId="{739FDBA4-D1CD-4131-BF34-F207F306A3DF}" type="presParOf" srcId="{3691B3D4-D567-4981-B759-122ABB7D984C}" destId="{39CB1A49-809F-4316-9CE2-2D6A5541E9F8}" srcOrd="4" destOrd="0" presId="urn:microsoft.com/office/officeart/2005/8/layout/list1#1"/>
    <dgm:cxn modelId="{A1D589A0-7A83-4FED-854B-1B6A9C4D40B4}" type="presParOf" srcId="{39CB1A49-809F-4316-9CE2-2D6A5541E9F8}" destId="{DE1076D5-C82F-43C7-8D99-0D1FAC5C404E}" srcOrd="0" destOrd="0" presId="urn:microsoft.com/office/officeart/2005/8/layout/list1#1"/>
    <dgm:cxn modelId="{E56D45C5-14D9-490C-A69C-18E09C1403E2}" type="presParOf" srcId="{39CB1A49-809F-4316-9CE2-2D6A5541E9F8}" destId="{F9F3654F-C8A0-467E-A189-2F9F49C26BC2}" srcOrd="1" destOrd="0" presId="urn:microsoft.com/office/officeart/2005/8/layout/list1#1"/>
    <dgm:cxn modelId="{84E7E406-8F70-4435-9F21-8EA191A1B9D5}" type="presParOf" srcId="{3691B3D4-D567-4981-B759-122ABB7D984C}" destId="{952E49A4-CA25-4CD2-928D-0EE2B96F0B41}" srcOrd="5" destOrd="0" presId="urn:microsoft.com/office/officeart/2005/8/layout/list1#1"/>
    <dgm:cxn modelId="{BC4FCBDD-5C45-4272-9CA1-27F087737E8E}" type="presParOf" srcId="{3691B3D4-D567-4981-B759-122ABB7D984C}" destId="{29C3A18B-D1A4-442A-B46D-EA48D02A6BDD}" srcOrd="6" destOrd="0" presId="urn:microsoft.com/office/officeart/2005/8/layout/list1#1"/>
    <dgm:cxn modelId="{ABAABBF9-2D35-4E14-8C97-63ED672042D6}" type="presParOf" srcId="{3691B3D4-D567-4981-B759-122ABB7D984C}" destId="{803925FA-F51D-4461-A8B5-9E8B5520EBF5}" srcOrd="7" destOrd="0" presId="urn:microsoft.com/office/officeart/2005/8/layout/list1#1"/>
    <dgm:cxn modelId="{9603C782-04DB-41B3-90F8-69E7E4D20FF7}" type="presParOf" srcId="{3691B3D4-D567-4981-B759-122ABB7D984C}" destId="{B0256820-A50A-400B-8410-750ABAFB7F3D}" srcOrd="8" destOrd="0" presId="urn:microsoft.com/office/officeart/2005/8/layout/list1#1"/>
    <dgm:cxn modelId="{C5EB76B5-B7D2-485B-ACBB-68433506DB70}" type="presParOf" srcId="{B0256820-A50A-400B-8410-750ABAFB7F3D}" destId="{AD7019B6-2AAF-4C18-8DD6-890749A75ADE}" srcOrd="0" destOrd="0" presId="urn:microsoft.com/office/officeart/2005/8/layout/list1#1"/>
    <dgm:cxn modelId="{B4EA323D-E606-4F6A-8851-425CC1FF9B64}" type="presParOf" srcId="{B0256820-A50A-400B-8410-750ABAFB7F3D}" destId="{3DF93FDB-9211-4237-AEF8-354A901A1E51}" srcOrd="1" destOrd="0" presId="urn:microsoft.com/office/officeart/2005/8/layout/list1#1"/>
    <dgm:cxn modelId="{BDC3FAE1-C5D5-4A45-AE07-891A84FACA44}" type="presParOf" srcId="{3691B3D4-D567-4981-B759-122ABB7D984C}" destId="{3BA2767E-7771-4433-A1AC-9CC504616137}" srcOrd="9" destOrd="0" presId="urn:microsoft.com/office/officeart/2005/8/layout/list1#1"/>
    <dgm:cxn modelId="{46168F33-669E-4449-AF3C-F4A7F6DB0959}" type="presParOf" srcId="{3691B3D4-D567-4981-B759-122ABB7D984C}" destId="{BCCE6F39-0DD1-47BF-97A7-7168EF0C0F84}" srcOrd="10" destOrd="0" presId="urn:microsoft.com/office/officeart/2005/8/layout/list1#1"/>
    <dgm:cxn modelId="{B9AA6BEC-DE54-4513-8518-D65E5153721E}" type="presParOf" srcId="{3691B3D4-D567-4981-B759-122ABB7D984C}" destId="{549A8745-FC98-4690-94DF-B54FE9CF75DC}" srcOrd="11" destOrd="0" presId="urn:microsoft.com/office/officeart/2005/8/layout/list1#1"/>
    <dgm:cxn modelId="{D11AF15B-A657-466B-BEE4-8BA9E8A0C813}" type="presParOf" srcId="{3691B3D4-D567-4981-B759-122ABB7D984C}" destId="{7AD52981-7B1B-47F5-AFA5-3C9CCE87D350}" srcOrd="12" destOrd="0" presId="urn:microsoft.com/office/officeart/2005/8/layout/list1#1"/>
    <dgm:cxn modelId="{4800E05C-EE11-4CE9-821C-C01EB6F7EC06}" type="presParOf" srcId="{7AD52981-7B1B-47F5-AFA5-3C9CCE87D350}" destId="{67365403-9E09-4FC8-A6B2-17B7AF37ACA9}" srcOrd="0" destOrd="0" presId="urn:microsoft.com/office/officeart/2005/8/layout/list1#1"/>
    <dgm:cxn modelId="{2487098C-CFD6-4D9C-9B4A-01525BB54EE0}" type="presParOf" srcId="{7AD52981-7B1B-47F5-AFA5-3C9CCE87D350}" destId="{59F34025-320D-4BCC-B011-59FBB27AAD1C}" srcOrd="1" destOrd="0" presId="urn:microsoft.com/office/officeart/2005/8/layout/list1#1"/>
    <dgm:cxn modelId="{E56DB6FB-7F32-4139-943B-03D8642EBB17}" type="presParOf" srcId="{3691B3D4-D567-4981-B759-122ABB7D984C}" destId="{0190F21D-1FCC-4EA5-86A6-6857E2138E5C}" srcOrd="13" destOrd="0" presId="urn:microsoft.com/office/officeart/2005/8/layout/list1#1"/>
    <dgm:cxn modelId="{EEF4F921-8029-4E82-8C8D-777AD9CF56BD}" type="presParOf" srcId="{3691B3D4-D567-4981-B759-122ABB7D984C}" destId="{BA296C07-6267-4DE7-9901-161A9E9907DD}" srcOrd="14" destOrd="0" presId="urn:microsoft.com/office/officeart/2005/8/layout/list1#1"/>
    <dgm:cxn modelId="{F59F0499-3216-45F1-A85C-E7622B20CAE3}" type="presParOf" srcId="{3691B3D4-D567-4981-B759-122ABB7D984C}" destId="{CCC1D7EC-5558-4CEC-B45C-21641F37389D}" srcOrd="15" destOrd="0" presId="urn:microsoft.com/office/officeart/2005/8/layout/list1#1"/>
    <dgm:cxn modelId="{2F1C09EA-C530-46B2-A167-540C9B032721}" type="presParOf" srcId="{3691B3D4-D567-4981-B759-122ABB7D984C}" destId="{80AEBC77-AC33-4552-8A0E-1D3A89A91C24}" srcOrd="16" destOrd="0" presId="urn:microsoft.com/office/officeart/2005/8/layout/list1#1"/>
    <dgm:cxn modelId="{3C1E163E-9E6F-4539-9C8E-D1A6C9E766A3}" type="presParOf" srcId="{80AEBC77-AC33-4552-8A0E-1D3A89A91C24}" destId="{A7FA2372-5D09-4546-A010-ECFA7927F4F7}" srcOrd="0" destOrd="0" presId="urn:microsoft.com/office/officeart/2005/8/layout/list1#1"/>
    <dgm:cxn modelId="{7E0831E9-4C0B-44D9-B274-05C89A737E3C}" type="presParOf" srcId="{80AEBC77-AC33-4552-8A0E-1D3A89A91C24}" destId="{1D14CEAA-2BCA-496E-8FBC-28CDBDCDB178}" srcOrd="1" destOrd="0" presId="urn:microsoft.com/office/officeart/2005/8/layout/list1#1"/>
    <dgm:cxn modelId="{7CC3ADA5-01CB-4753-A994-F5AAE5D8591B}" type="presParOf" srcId="{3691B3D4-D567-4981-B759-122ABB7D984C}" destId="{97D74A4A-9994-4817-98D7-F22718DC1BC8}" srcOrd="17" destOrd="0" presId="urn:microsoft.com/office/officeart/2005/8/layout/list1#1"/>
    <dgm:cxn modelId="{B9CC1295-A807-46E4-BE51-4A1BD9B50706}" type="presParOf" srcId="{3691B3D4-D567-4981-B759-122ABB7D984C}" destId="{AE1AAC1E-5F2B-4BB1-B21E-9E1245194CD1}" srcOrd="18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02BD65-76BA-4875-AD15-C8DCA713F16E}" type="doc">
      <dgm:prSet loTypeId="urn:microsoft.com/office/officeart/2005/8/layout/vProcess5" loCatId="process" qsTypeId="urn:microsoft.com/office/officeart/2005/8/quickstyle/simple1#1" qsCatId="simple" csTypeId="urn:microsoft.com/office/officeart/2005/8/colors/accent5_5#1" csCatId="colorful" phldr="1"/>
      <dgm:spPr/>
      <dgm:t>
        <a:bodyPr/>
        <a:lstStyle/>
        <a:p>
          <a:endParaRPr lang="ru-RU"/>
        </a:p>
      </dgm:t>
    </dgm:pt>
    <dgm:pt modelId="{6405AB9B-0674-4501-8E4F-58A1A788D178}">
      <dgm:prSet phldrT="[Текст]"/>
      <dgm:spPr/>
      <dgm:t>
        <a:bodyPr/>
        <a:lstStyle/>
        <a:p>
          <a:r>
            <a:rPr lang="ru-RU"/>
            <a:t>Информационно-аналитический блок</a:t>
          </a:r>
        </a:p>
      </dgm:t>
    </dgm:pt>
    <dgm:pt modelId="{64BF574E-E4E6-4AD1-A501-45B70F55AF62}" type="parTrans" cxnId="{576A6AFD-845B-4E5F-BC3E-C19E8E4C484D}">
      <dgm:prSet/>
      <dgm:spPr/>
      <dgm:t>
        <a:bodyPr/>
        <a:lstStyle/>
        <a:p>
          <a:endParaRPr lang="ru-RU"/>
        </a:p>
      </dgm:t>
    </dgm:pt>
    <dgm:pt modelId="{88E25A41-24C7-46C2-B96E-830DE563564B}" type="sibTrans" cxnId="{576A6AFD-845B-4E5F-BC3E-C19E8E4C484D}">
      <dgm:prSet/>
      <dgm:spPr/>
      <dgm:t>
        <a:bodyPr/>
        <a:lstStyle/>
        <a:p>
          <a:endParaRPr lang="ru-RU"/>
        </a:p>
      </dgm:t>
    </dgm:pt>
    <dgm:pt modelId="{E2E5839C-097E-4DFE-BE99-53AF3E653422}">
      <dgm:prSet phldrT="[Текст]"/>
      <dgm:spPr/>
      <dgm:t>
        <a:bodyPr/>
        <a:lstStyle/>
        <a:p>
          <a:r>
            <a:rPr lang="ru-RU"/>
            <a:t>Организационно-исполнительская деятельность</a:t>
          </a:r>
        </a:p>
      </dgm:t>
    </dgm:pt>
    <dgm:pt modelId="{41278676-CE58-401A-98AB-E106B49945C1}" type="parTrans" cxnId="{CD7CFA4D-200D-46A1-B90B-566B6C0A2EC7}">
      <dgm:prSet/>
      <dgm:spPr/>
      <dgm:t>
        <a:bodyPr/>
        <a:lstStyle/>
        <a:p>
          <a:endParaRPr lang="ru-RU"/>
        </a:p>
      </dgm:t>
    </dgm:pt>
    <dgm:pt modelId="{97E21FF9-8223-459C-A371-A01FF214CA65}" type="sibTrans" cxnId="{CD7CFA4D-200D-46A1-B90B-566B6C0A2EC7}">
      <dgm:prSet/>
      <dgm:spPr/>
      <dgm:t>
        <a:bodyPr/>
        <a:lstStyle/>
        <a:p>
          <a:endParaRPr lang="ru-RU"/>
        </a:p>
      </dgm:t>
    </dgm:pt>
    <dgm:pt modelId="{7778AA2E-72DA-4652-80C2-6E957018A4B5}">
      <dgm:prSet phldrT="[Текст]"/>
      <dgm:spPr/>
      <dgm:t>
        <a:bodyPr/>
        <a:lstStyle/>
        <a:p>
          <a:r>
            <a:rPr lang="ru-RU"/>
            <a:t>Контрольно-диагностическая деятельность</a:t>
          </a:r>
        </a:p>
      </dgm:t>
    </dgm:pt>
    <dgm:pt modelId="{6446C6DA-3EAD-44D5-A5EA-2D6D6F8EA6A9}" type="parTrans" cxnId="{321F48A2-783A-459F-BBFE-D2E3E093CF73}">
      <dgm:prSet/>
      <dgm:spPr/>
      <dgm:t>
        <a:bodyPr/>
        <a:lstStyle/>
        <a:p>
          <a:endParaRPr lang="ru-RU"/>
        </a:p>
      </dgm:t>
    </dgm:pt>
    <dgm:pt modelId="{07021B32-3CE7-48B9-8C69-7A7A34D2D177}" type="sibTrans" cxnId="{321F48A2-783A-459F-BBFE-D2E3E093CF73}">
      <dgm:prSet/>
      <dgm:spPr/>
      <dgm:t>
        <a:bodyPr/>
        <a:lstStyle/>
        <a:p>
          <a:endParaRPr lang="ru-RU"/>
        </a:p>
      </dgm:t>
    </dgm:pt>
    <dgm:pt modelId="{0589844F-3EB0-42CD-A472-AA2FA22255ED}">
      <dgm:prSet/>
      <dgm:spPr/>
      <dgm:t>
        <a:bodyPr/>
        <a:lstStyle/>
        <a:p>
          <a:r>
            <a:rPr lang="ru-RU"/>
            <a:t>Регулятивно-корректировочная деятельность</a:t>
          </a:r>
        </a:p>
      </dgm:t>
    </dgm:pt>
    <dgm:pt modelId="{42A304E5-53B7-4B14-AC63-68FC0BD4769A}" type="parTrans" cxnId="{052F7D2C-28AF-4013-90AE-22003CB10092}">
      <dgm:prSet/>
      <dgm:spPr/>
      <dgm:t>
        <a:bodyPr/>
        <a:lstStyle/>
        <a:p>
          <a:endParaRPr lang="ru-RU"/>
        </a:p>
      </dgm:t>
    </dgm:pt>
    <dgm:pt modelId="{39CAC3DA-A333-4E44-8D67-6FB65B33B104}" type="sibTrans" cxnId="{052F7D2C-28AF-4013-90AE-22003CB10092}">
      <dgm:prSet/>
      <dgm:spPr/>
      <dgm:t>
        <a:bodyPr/>
        <a:lstStyle/>
        <a:p>
          <a:endParaRPr lang="ru-RU"/>
        </a:p>
      </dgm:t>
    </dgm:pt>
    <dgm:pt modelId="{AC914758-F71A-4338-BC8D-8269746B894B}">
      <dgm:prSet/>
      <dgm:spPr/>
      <dgm:t>
        <a:bodyPr/>
        <a:lstStyle/>
        <a:p>
          <a:r>
            <a:rPr lang="ru-RU"/>
            <a:t>Рефлексиный этап</a:t>
          </a:r>
        </a:p>
      </dgm:t>
    </dgm:pt>
    <dgm:pt modelId="{F5B7A2C0-28CE-445E-8E95-D14BC3083C55}" type="parTrans" cxnId="{C0C3CEAE-EE5A-4233-806E-9A036897554F}">
      <dgm:prSet/>
      <dgm:spPr/>
      <dgm:t>
        <a:bodyPr/>
        <a:lstStyle/>
        <a:p>
          <a:endParaRPr lang="ru-RU"/>
        </a:p>
      </dgm:t>
    </dgm:pt>
    <dgm:pt modelId="{760570A7-C92D-44A6-BF6E-1572A7F124AF}" type="sibTrans" cxnId="{C0C3CEAE-EE5A-4233-806E-9A036897554F}">
      <dgm:prSet/>
      <dgm:spPr/>
      <dgm:t>
        <a:bodyPr/>
        <a:lstStyle/>
        <a:p>
          <a:endParaRPr lang="ru-RU"/>
        </a:p>
      </dgm:t>
    </dgm:pt>
    <dgm:pt modelId="{9C0F19EA-312A-4804-9FCD-96C27EA0A774}" type="pres">
      <dgm:prSet presAssocID="{5002BD65-76BA-4875-AD15-C8DCA713F16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53DD4E-E853-4A6F-A118-E55498314D94}" type="pres">
      <dgm:prSet presAssocID="{5002BD65-76BA-4875-AD15-C8DCA713F16E}" presName="dummyMaxCanvas" presStyleCnt="0">
        <dgm:presLayoutVars/>
      </dgm:prSet>
      <dgm:spPr/>
    </dgm:pt>
    <dgm:pt modelId="{A294136A-F9E1-4BB9-9F0E-C82278136527}" type="pres">
      <dgm:prSet presAssocID="{5002BD65-76BA-4875-AD15-C8DCA713F16E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FB29C-56C9-47FA-B5A1-F8321DBB79C9}" type="pres">
      <dgm:prSet presAssocID="{5002BD65-76BA-4875-AD15-C8DCA713F16E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D72C79-6550-4C82-B9AD-A8A08C07E065}" type="pres">
      <dgm:prSet presAssocID="{5002BD65-76BA-4875-AD15-C8DCA713F16E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9DA289-7A46-4644-809E-7A1907D95EEF}" type="pres">
      <dgm:prSet presAssocID="{5002BD65-76BA-4875-AD15-C8DCA713F16E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FD7372-48DA-4D68-9938-4196394C5860}" type="pres">
      <dgm:prSet presAssocID="{5002BD65-76BA-4875-AD15-C8DCA713F16E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290652-9E07-467C-93A3-B0D29F5EC3FF}" type="pres">
      <dgm:prSet presAssocID="{5002BD65-76BA-4875-AD15-C8DCA713F16E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874E3F-96D8-498E-89F8-41F65D9182F9}" type="pres">
      <dgm:prSet presAssocID="{5002BD65-76BA-4875-AD15-C8DCA713F16E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D538A4-1B92-48AD-989A-EAEE35840028}" type="pres">
      <dgm:prSet presAssocID="{5002BD65-76BA-4875-AD15-C8DCA713F16E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0FF568-DA1C-439F-B1EB-3EE098DC9D25}" type="pres">
      <dgm:prSet presAssocID="{5002BD65-76BA-4875-AD15-C8DCA713F16E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C16377-BA41-4894-B39D-376B4317EEAC}" type="pres">
      <dgm:prSet presAssocID="{5002BD65-76BA-4875-AD15-C8DCA713F16E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421B69-8C3E-42CC-9F5C-5353BA405506}" type="pres">
      <dgm:prSet presAssocID="{5002BD65-76BA-4875-AD15-C8DCA713F16E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DC6D7F-6378-48DA-9519-E72E9CACF4B8}" type="pres">
      <dgm:prSet presAssocID="{5002BD65-76BA-4875-AD15-C8DCA713F16E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78836E-7AF3-4C33-9D16-6422EB23BD80}" type="pres">
      <dgm:prSet presAssocID="{5002BD65-76BA-4875-AD15-C8DCA713F16E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6301A7-1371-44DB-ABC5-2A93F0A55EBE}" type="pres">
      <dgm:prSet presAssocID="{5002BD65-76BA-4875-AD15-C8DCA713F16E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21F48A2-783A-459F-BBFE-D2E3E093CF73}" srcId="{5002BD65-76BA-4875-AD15-C8DCA713F16E}" destId="{7778AA2E-72DA-4652-80C2-6E957018A4B5}" srcOrd="2" destOrd="0" parTransId="{6446C6DA-3EAD-44D5-A5EA-2D6D6F8EA6A9}" sibTransId="{07021B32-3CE7-48B9-8C69-7A7A34D2D177}"/>
    <dgm:cxn modelId="{65A233B1-01E4-4B51-880D-97E1DFB17450}" type="presOf" srcId="{7778AA2E-72DA-4652-80C2-6E957018A4B5}" destId="{45D72C79-6550-4C82-B9AD-A8A08C07E065}" srcOrd="0" destOrd="0" presId="urn:microsoft.com/office/officeart/2005/8/layout/vProcess5"/>
    <dgm:cxn modelId="{E54CA0B6-0B66-4AA4-AA27-149E6AE27081}" type="presOf" srcId="{39CAC3DA-A333-4E44-8D67-6FB65B33B104}" destId="{740FF568-DA1C-439F-B1EB-3EE098DC9D25}" srcOrd="0" destOrd="0" presId="urn:microsoft.com/office/officeart/2005/8/layout/vProcess5"/>
    <dgm:cxn modelId="{BB2BFDD2-85DA-439B-9444-5FC9CC8C1602}" type="presOf" srcId="{97E21FF9-8223-459C-A371-A01FF214CA65}" destId="{BB874E3F-96D8-498E-89F8-41F65D9182F9}" srcOrd="0" destOrd="0" presId="urn:microsoft.com/office/officeart/2005/8/layout/vProcess5"/>
    <dgm:cxn modelId="{5BFAD2CF-FC16-4F93-BCC0-1C5E0B8037F2}" type="presOf" srcId="{88E25A41-24C7-46C2-B96E-830DE563564B}" destId="{11290652-9E07-467C-93A3-B0D29F5EC3FF}" srcOrd="0" destOrd="0" presId="urn:microsoft.com/office/officeart/2005/8/layout/vProcess5"/>
    <dgm:cxn modelId="{F8E31490-9640-4B66-AFE3-182DB2EF7320}" type="presOf" srcId="{0589844F-3EB0-42CD-A472-AA2FA22255ED}" destId="{139DA289-7A46-4644-809E-7A1907D95EEF}" srcOrd="0" destOrd="0" presId="urn:microsoft.com/office/officeart/2005/8/layout/vProcess5"/>
    <dgm:cxn modelId="{C6DA11CE-D5AC-45A0-8028-88ED8C6A8AAB}" type="presOf" srcId="{07021B32-3CE7-48B9-8C69-7A7A34D2D177}" destId="{AED538A4-1B92-48AD-989A-EAEE35840028}" srcOrd="0" destOrd="0" presId="urn:microsoft.com/office/officeart/2005/8/layout/vProcess5"/>
    <dgm:cxn modelId="{EC36AC3D-4129-4F8C-9505-5B871B48C70C}" type="presOf" srcId="{AC914758-F71A-4338-BC8D-8269746B894B}" destId="{6CFD7372-48DA-4D68-9938-4196394C5860}" srcOrd="0" destOrd="0" presId="urn:microsoft.com/office/officeart/2005/8/layout/vProcess5"/>
    <dgm:cxn modelId="{CD7CFA4D-200D-46A1-B90B-566B6C0A2EC7}" srcId="{5002BD65-76BA-4875-AD15-C8DCA713F16E}" destId="{E2E5839C-097E-4DFE-BE99-53AF3E653422}" srcOrd="1" destOrd="0" parTransId="{41278676-CE58-401A-98AB-E106B49945C1}" sibTransId="{97E21FF9-8223-459C-A371-A01FF214CA65}"/>
    <dgm:cxn modelId="{576A6AFD-845B-4E5F-BC3E-C19E8E4C484D}" srcId="{5002BD65-76BA-4875-AD15-C8DCA713F16E}" destId="{6405AB9B-0674-4501-8E4F-58A1A788D178}" srcOrd="0" destOrd="0" parTransId="{64BF574E-E4E6-4AD1-A501-45B70F55AF62}" sibTransId="{88E25A41-24C7-46C2-B96E-830DE563564B}"/>
    <dgm:cxn modelId="{052F7D2C-28AF-4013-90AE-22003CB10092}" srcId="{5002BD65-76BA-4875-AD15-C8DCA713F16E}" destId="{0589844F-3EB0-42CD-A472-AA2FA22255ED}" srcOrd="3" destOrd="0" parTransId="{42A304E5-53B7-4B14-AC63-68FC0BD4769A}" sibTransId="{39CAC3DA-A333-4E44-8D67-6FB65B33B104}"/>
    <dgm:cxn modelId="{7A021F46-753A-41DB-95EB-E3C5639BC5E4}" type="presOf" srcId="{AC914758-F71A-4338-BC8D-8269746B894B}" destId="{806301A7-1371-44DB-ABC5-2A93F0A55EBE}" srcOrd="1" destOrd="0" presId="urn:microsoft.com/office/officeart/2005/8/layout/vProcess5"/>
    <dgm:cxn modelId="{4CC28F3F-D679-439D-BEBD-97243312B193}" type="presOf" srcId="{E2E5839C-097E-4DFE-BE99-53AF3E653422}" destId="{2D0FB29C-56C9-47FA-B5A1-F8321DBB79C9}" srcOrd="0" destOrd="0" presId="urn:microsoft.com/office/officeart/2005/8/layout/vProcess5"/>
    <dgm:cxn modelId="{DBA97EC6-94F1-4C34-A41D-6B2A4FD298DD}" type="presOf" srcId="{E2E5839C-097E-4DFE-BE99-53AF3E653422}" destId="{A8421B69-8C3E-42CC-9F5C-5353BA405506}" srcOrd="1" destOrd="0" presId="urn:microsoft.com/office/officeart/2005/8/layout/vProcess5"/>
    <dgm:cxn modelId="{3D08F4A0-9A0A-4A81-9878-2B8DAE737237}" type="presOf" srcId="{5002BD65-76BA-4875-AD15-C8DCA713F16E}" destId="{9C0F19EA-312A-4804-9FCD-96C27EA0A774}" srcOrd="0" destOrd="0" presId="urn:microsoft.com/office/officeart/2005/8/layout/vProcess5"/>
    <dgm:cxn modelId="{E6322CAB-2A65-4AC8-A85E-536323E5BEF1}" type="presOf" srcId="{6405AB9B-0674-4501-8E4F-58A1A788D178}" destId="{A294136A-F9E1-4BB9-9F0E-C82278136527}" srcOrd="0" destOrd="0" presId="urn:microsoft.com/office/officeart/2005/8/layout/vProcess5"/>
    <dgm:cxn modelId="{F0736038-6B6B-4060-8CF4-B0D1D7E7D67D}" type="presOf" srcId="{7778AA2E-72DA-4652-80C2-6E957018A4B5}" destId="{6ADC6D7F-6378-48DA-9519-E72E9CACF4B8}" srcOrd="1" destOrd="0" presId="urn:microsoft.com/office/officeart/2005/8/layout/vProcess5"/>
    <dgm:cxn modelId="{C0C3CEAE-EE5A-4233-806E-9A036897554F}" srcId="{5002BD65-76BA-4875-AD15-C8DCA713F16E}" destId="{AC914758-F71A-4338-BC8D-8269746B894B}" srcOrd="4" destOrd="0" parTransId="{F5B7A2C0-28CE-445E-8E95-D14BC3083C55}" sibTransId="{760570A7-C92D-44A6-BF6E-1572A7F124AF}"/>
    <dgm:cxn modelId="{B0BA7828-C4B5-4C81-877A-C47BB209D8D6}" type="presOf" srcId="{0589844F-3EB0-42CD-A472-AA2FA22255ED}" destId="{7378836E-7AF3-4C33-9D16-6422EB23BD80}" srcOrd="1" destOrd="0" presId="urn:microsoft.com/office/officeart/2005/8/layout/vProcess5"/>
    <dgm:cxn modelId="{0EF5E567-C4A9-4819-945C-5C69B2F2870D}" type="presOf" srcId="{6405AB9B-0674-4501-8E4F-58A1A788D178}" destId="{5FC16377-BA41-4894-B39D-376B4317EEAC}" srcOrd="1" destOrd="0" presId="urn:microsoft.com/office/officeart/2005/8/layout/vProcess5"/>
    <dgm:cxn modelId="{225D1FDE-9CFA-4427-93E6-A3A194EDAD18}" type="presParOf" srcId="{9C0F19EA-312A-4804-9FCD-96C27EA0A774}" destId="{2553DD4E-E853-4A6F-A118-E55498314D94}" srcOrd="0" destOrd="0" presId="urn:microsoft.com/office/officeart/2005/8/layout/vProcess5"/>
    <dgm:cxn modelId="{A5F3EA87-2516-44C1-A4BC-3981AE27D8A7}" type="presParOf" srcId="{9C0F19EA-312A-4804-9FCD-96C27EA0A774}" destId="{A294136A-F9E1-4BB9-9F0E-C82278136527}" srcOrd="1" destOrd="0" presId="urn:microsoft.com/office/officeart/2005/8/layout/vProcess5"/>
    <dgm:cxn modelId="{63A132CD-F6BF-43FF-9E67-8175D61CD649}" type="presParOf" srcId="{9C0F19EA-312A-4804-9FCD-96C27EA0A774}" destId="{2D0FB29C-56C9-47FA-B5A1-F8321DBB79C9}" srcOrd="2" destOrd="0" presId="urn:microsoft.com/office/officeart/2005/8/layout/vProcess5"/>
    <dgm:cxn modelId="{E361B215-9B61-4743-B9FC-89597B44FB4A}" type="presParOf" srcId="{9C0F19EA-312A-4804-9FCD-96C27EA0A774}" destId="{45D72C79-6550-4C82-B9AD-A8A08C07E065}" srcOrd="3" destOrd="0" presId="urn:microsoft.com/office/officeart/2005/8/layout/vProcess5"/>
    <dgm:cxn modelId="{FC3DF683-A71E-435D-9C66-21AB92F079F2}" type="presParOf" srcId="{9C0F19EA-312A-4804-9FCD-96C27EA0A774}" destId="{139DA289-7A46-4644-809E-7A1907D95EEF}" srcOrd="4" destOrd="0" presId="urn:microsoft.com/office/officeart/2005/8/layout/vProcess5"/>
    <dgm:cxn modelId="{57988ACF-24E2-4843-9DF4-360BE81289D4}" type="presParOf" srcId="{9C0F19EA-312A-4804-9FCD-96C27EA0A774}" destId="{6CFD7372-48DA-4D68-9938-4196394C5860}" srcOrd="5" destOrd="0" presId="urn:microsoft.com/office/officeart/2005/8/layout/vProcess5"/>
    <dgm:cxn modelId="{B97E0028-23E7-442F-9373-9F56C1F66030}" type="presParOf" srcId="{9C0F19EA-312A-4804-9FCD-96C27EA0A774}" destId="{11290652-9E07-467C-93A3-B0D29F5EC3FF}" srcOrd="6" destOrd="0" presId="urn:microsoft.com/office/officeart/2005/8/layout/vProcess5"/>
    <dgm:cxn modelId="{3395F39A-7CA2-4BB5-882D-CB7F56CA8BBE}" type="presParOf" srcId="{9C0F19EA-312A-4804-9FCD-96C27EA0A774}" destId="{BB874E3F-96D8-498E-89F8-41F65D9182F9}" srcOrd="7" destOrd="0" presId="urn:microsoft.com/office/officeart/2005/8/layout/vProcess5"/>
    <dgm:cxn modelId="{12D082F9-C0C8-4033-AEF6-9FE30E0C1C33}" type="presParOf" srcId="{9C0F19EA-312A-4804-9FCD-96C27EA0A774}" destId="{AED538A4-1B92-48AD-989A-EAEE35840028}" srcOrd="8" destOrd="0" presId="urn:microsoft.com/office/officeart/2005/8/layout/vProcess5"/>
    <dgm:cxn modelId="{F6061053-2F51-4FA4-8017-5524E9209521}" type="presParOf" srcId="{9C0F19EA-312A-4804-9FCD-96C27EA0A774}" destId="{740FF568-DA1C-439F-B1EB-3EE098DC9D25}" srcOrd="9" destOrd="0" presId="urn:microsoft.com/office/officeart/2005/8/layout/vProcess5"/>
    <dgm:cxn modelId="{A123ED29-F084-4FF4-9687-6C8A1AB2CCC8}" type="presParOf" srcId="{9C0F19EA-312A-4804-9FCD-96C27EA0A774}" destId="{5FC16377-BA41-4894-B39D-376B4317EEAC}" srcOrd="10" destOrd="0" presId="urn:microsoft.com/office/officeart/2005/8/layout/vProcess5"/>
    <dgm:cxn modelId="{8A275726-1D55-4CBC-89BD-4E85CCEDAF32}" type="presParOf" srcId="{9C0F19EA-312A-4804-9FCD-96C27EA0A774}" destId="{A8421B69-8C3E-42CC-9F5C-5353BA405506}" srcOrd="11" destOrd="0" presId="urn:microsoft.com/office/officeart/2005/8/layout/vProcess5"/>
    <dgm:cxn modelId="{77EACB27-4B7C-49B3-A85D-D00C960749B7}" type="presParOf" srcId="{9C0F19EA-312A-4804-9FCD-96C27EA0A774}" destId="{6ADC6D7F-6378-48DA-9519-E72E9CACF4B8}" srcOrd="12" destOrd="0" presId="urn:microsoft.com/office/officeart/2005/8/layout/vProcess5"/>
    <dgm:cxn modelId="{37FBA0B1-39B4-42F8-896E-B280B4968A78}" type="presParOf" srcId="{9C0F19EA-312A-4804-9FCD-96C27EA0A774}" destId="{7378836E-7AF3-4C33-9D16-6422EB23BD80}" srcOrd="13" destOrd="0" presId="urn:microsoft.com/office/officeart/2005/8/layout/vProcess5"/>
    <dgm:cxn modelId="{8E82BD77-E51C-4E3D-AA4F-D2A76022A952}" type="presParOf" srcId="{9C0F19EA-312A-4804-9FCD-96C27EA0A774}" destId="{806301A7-1371-44DB-ABC5-2A93F0A55EBE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E37B32B-AF99-49A5-8431-2AF890F136ED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7F12AE6D-1BD0-4C71-B099-15DA2A1954B8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Музыкальная говорящая стена</a:t>
          </a:r>
          <a:endParaRPr lang="ru-RU" dirty="0"/>
        </a:p>
      </dgm:t>
    </dgm:pt>
    <dgm:pt modelId="{AEA383B2-D08F-4228-902B-62016D80D83F}" type="parTrans" cxnId="{4E37AD0C-4F36-4866-B001-19E960B9C589}">
      <dgm:prSet/>
      <dgm:spPr/>
      <dgm:t>
        <a:bodyPr/>
        <a:lstStyle/>
        <a:p>
          <a:endParaRPr lang="ru-RU"/>
        </a:p>
      </dgm:t>
    </dgm:pt>
    <dgm:pt modelId="{A2F94C90-6E2A-46BB-9C4F-50B69001C5F2}" type="sibTrans" cxnId="{4E37AD0C-4F36-4866-B001-19E960B9C589}">
      <dgm:prSet/>
      <dgm:spPr/>
      <dgm:t>
        <a:bodyPr/>
        <a:lstStyle/>
        <a:p>
          <a:endParaRPr lang="ru-RU"/>
        </a:p>
      </dgm:t>
    </dgm:pt>
    <dgm:pt modelId="{57C292F5-FB29-429B-8655-E05AFAD1980C}">
      <dgm:prSet phldrT="[Текст]"/>
      <dgm:spPr/>
      <dgm:t>
        <a:bodyPr/>
        <a:lstStyle/>
        <a:p>
          <a:r>
            <a:rPr lang="ru-RU" dirty="0" smtClean="0"/>
            <a:t>Музей часов</a:t>
          </a:r>
          <a:endParaRPr lang="ru-RU" dirty="0"/>
        </a:p>
      </dgm:t>
    </dgm:pt>
    <dgm:pt modelId="{50B635A7-9366-40B3-8445-C967233EED70}" type="parTrans" cxnId="{8E3A810A-36C5-4282-84E1-7122F3636FB3}">
      <dgm:prSet/>
      <dgm:spPr/>
      <dgm:t>
        <a:bodyPr/>
        <a:lstStyle/>
        <a:p>
          <a:endParaRPr lang="ru-RU"/>
        </a:p>
      </dgm:t>
    </dgm:pt>
    <dgm:pt modelId="{E3A61330-D36D-4DD5-8E4E-A6D69666EA74}" type="sibTrans" cxnId="{8E3A810A-36C5-4282-84E1-7122F3636FB3}">
      <dgm:prSet/>
      <dgm:spPr/>
      <dgm:t>
        <a:bodyPr/>
        <a:lstStyle/>
        <a:p>
          <a:endParaRPr lang="ru-RU"/>
        </a:p>
      </dgm:t>
    </dgm:pt>
    <dgm:pt modelId="{3697164B-1BEA-42DF-8566-17A3BE9C4549}">
      <dgm:prSet phldrT="[Текст]"/>
      <dgm:spPr/>
      <dgm:t>
        <a:bodyPr/>
        <a:lstStyle/>
        <a:p>
          <a:r>
            <a:rPr lang="ru-RU" dirty="0" smtClean="0"/>
            <a:t>Центр психологической разгрузки</a:t>
          </a:r>
          <a:endParaRPr lang="ru-RU" dirty="0"/>
        </a:p>
      </dgm:t>
    </dgm:pt>
    <dgm:pt modelId="{61815819-2DA0-42AA-B31E-4093332F9A0F}" type="parTrans" cxnId="{B15060C0-58DE-4EA1-A0AE-4548545F1DB7}">
      <dgm:prSet/>
      <dgm:spPr/>
      <dgm:t>
        <a:bodyPr/>
        <a:lstStyle/>
        <a:p>
          <a:endParaRPr lang="ru-RU"/>
        </a:p>
      </dgm:t>
    </dgm:pt>
    <dgm:pt modelId="{68F8AF11-C3AA-4FC9-BFB3-A72DFA8F82D4}" type="sibTrans" cxnId="{B15060C0-58DE-4EA1-A0AE-4548545F1DB7}">
      <dgm:prSet/>
      <dgm:spPr/>
      <dgm:t>
        <a:bodyPr/>
        <a:lstStyle/>
        <a:p>
          <a:endParaRPr lang="ru-RU"/>
        </a:p>
      </dgm:t>
    </dgm:pt>
    <dgm:pt modelId="{6B62CB47-708E-463D-84AD-C5FB244F71EB}">
      <dgm:prSet phldrT="[Текст]"/>
      <dgm:spPr/>
      <dgm:t>
        <a:bodyPr/>
        <a:lstStyle/>
        <a:p>
          <a:r>
            <a:rPr lang="ru-RU" dirty="0" smtClean="0"/>
            <a:t>Великая страна Россия</a:t>
          </a:r>
          <a:endParaRPr lang="ru-RU" dirty="0"/>
        </a:p>
      </dgm:t>
    </dgm:pt>
    <dgm:pt modelId="{52837A3B-6A78-462F-91B9-3F6526AF828F}" type="parTrans" cxnId="{F5D95568-F6BD-4ECD-B4F8-665707F7B52D}">
      <dgm:prSet/>
      <dgm:spPr/>
      <dgm:t>
        <a:bodyPr/>
        <a:lstStyle/>
        <a:p>
          <a:endParaRPr lang="ru-RU"/>
        </a:p>
      </dgm:t>
    </dgm:pt>
    <dgm:pt modelId="{DF7E38E3-22A9-4B26-9C85-854BDED9FD47}" type="sibTrans" cxnId="{F5D95568-F6BD-4ECD-B4F8-665707F7B52D}">
      <dgm:prSet/>
      <dgm:spPr/>
      <dgm:t>
        <a:bodyPr/>
        <a:lstStyle/>
        <a:p>
          <a:endParaRPr lang="ru-RU"/>
        </a:p>
      </dgm:t>
    </dgm:pt>
    <dgm:pt modelId="{105987AA-211B-4F02-82EF-58F64E06ABB6}">
      <dgm:prSet phldrT="[Текст]"/>
      <dgm:spPr/>
      <dgm:t>
        <a:bodyPr/>
        <a:lstStyle/>
        <a:p>
          <a:r>
            <a:rPr lang="ru-RU" dirty="0" smtClean="0"/>
            <a:t>Музей русского костюма</a:t>
          </a:r>
          <a:endParaRPr lang="ru-RU" dirty="0"/>
        </a:p>
      </dgm:t>
    </dgm:pt>
    <dgm:pt modelId="{27A3F62D-2989-44F9-A8EB-B76F02A8EBBE}" type="parTrans" cxnId="{DD08E487-BCF1-448A-AC00-DE4C78C69901}">
      <dgm:prSet/>
      <dgm:spPr/>
      <dgm:t>
        <a:bodyPr/>
        <a:lstStyle/>
        <a:p>
          <a:endParaRPr lang="ru-RU"/>
        </a:p>
      </dgm:t>
    </dgm:pt>
    <dgm:pt modelId="{A863F8DD-3922-46B8-A950-ADC30BAEF57D}" type="sibTrans" cxnId="{DD08E487-BCF1-448A-AC00-DE4C78C69901}">
      <dgm:prSet/>
      <dgm:spPr/>
      <dgm:t>
        <a:bodyPr/>
        <a:lstStyle/>
        <a:p>
          <a:endParaRPr lang="ru-RU"/>
        </a:p>
      </dgm:t>
    </dgm:pt>
    <dgm:pt modelId="{D4A0D3F4-BFE9-4A0D-8D89-603294E21E46}" type="pres">
      <dgm:prSet presAssocID="{AE37B32B-AF99-49A5-8431-2AF890F136ED}" presName="linearFlow" presStyleCnt="0">
        <dgm:presLayoutVars>
          <dgm:dir/>
          <dgm:resizeHandles val="exact"/>
        </dgm:presLayoutVars>
      </dgm:prSet>
      <dgm:spPr/>
    </dgm:pt>
    <dgm:pt modelId="{CC692B9D-116C-4AB8-A4DB-0AAF5F110850}" type="pres">
      <dgm:prSet presAssocID="{7F12AE6D-1BD0-4C71-B099-15DA2A1954B8}" presName="composite" presStyleCnt="0"/>
      <dgm:spPr/>
    </dgm:pt>
    <dgm:pt modelId="{0DADDA1B-8F9A-4EA4-ABFD-00F0FBB11347}" type="pres">
      <dgm:prSet presAssocID="{7F12AE6D-1BD0-4C71-B099-15DA2A1954B8}" presName="imgShp" presStyleLbl="fgImgPlace1" presStyleIdx="0" presStyleCnt="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2AED897C-3A92-4BE6-86F4-FC72FD1255C7}" type="pres">
      <dgm:prSet presAssocID="{7F12AE6D-1BD0-4C71-B099-15DA2A1954B8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BF1B3D-7D45-435C-9040-C8B0081A78C1}" type="pres">
      <dgm:prSet presAssocID="{A2F94C90-6E2A-46BB-9C4F-50B69001C5F2}" presName="spacing" presStyleCnt="0"/>
      <dgm:spPr/>
    </dgm:pt>
    <dgm:pt modelId="{2642C8BF-5D18-46C0-9481-C8D076241C9B}" type="pres">
      <dgm:prSet presAssocID="{57C292F5-FB29-429B-8655-E05AFAD1980C}" presName="composite" presStyleCnt="0"/>
      <dgm:spPr/>
    </dgm:pt>
    <dgm:pt modelId="{D78C4DC9-F0CF-44EA-9006-C867F45B0B47}" type="pres">
      <dgm:prSet presAssocID="{57C292F5-FB29-429B-8655-E05AFAD1980C}" presName="imgShp" presStyleLbl="fgImgPlace1" presStyleIdx="1" presStyleCnt="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BFC755C9-791D-4E0E-8A27-93BF0A8F66E6}" type="pres">
      <dgm:prSet presAssocID="{57C292F5-FB29-429B-8655-E05AFAD1980C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6CD69D-0451-446D-BE50-B7CB2402C46C}" type="pres">
      <dgm:prSet presAssocID="{E3A61330-D36D-4DD5-8E4E-A6D69666EA74}" presName="spacing" presStyleCnt="0"/>
      <dgm:spPr/>
    </dgm:pt>
    <dgm:pt modelId="{B7BF91F3-60E2-403D-84EB-3C59A23506E9}" type="pres">
      <dgm:prSet presAssocID="{3697164B-1BEA-42DF-8566-17A3BE9C4549}" presName="composite" presStyleCnt="0"/>
      <dgm:spPr/>
    </dgm:pt>
    <dgm:pt modelId="{0598499A-AE2F-423A-9A41-9E166DDBBFA0}" type="pres">
      <dgm:prSet presAssocID="{3697164B-1BEA-42DF-8566-17A3BE9C4549}" presName="imgShp" presStyleLbl="fgImgPlace1" presStyleIdx="2" presStyleCnt="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F3EB9C74-47A3-4C0A-B399-C5D7F59B18FA}" type="pres">
      <dgm:prSet presAssocID="{3697164B-1BEA-42DF-8566-17A3BE9C4549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A85086-1D33-4303-939F-93BBDCD51821}" type="pres">
      <dgm:prSet presAssocID="{68F8AF11-C3AA-4FC9-BFB3-A72DFA8F82D4}" presName="spacing" presStyleCnt="0"/>
      <dgm:spPr/>
    </dgm:pt>
    <dgm:pt modelId="{E5AF9394-CEB2-48EC-94F0-472508E73AC3}" type="pres">
      <dgm:prSet presAssocID="{105987AA-211B-4F02-82EF-58F64E06ABB6}" presName="composite" presStyleCnt="0"/>
      <dgm:spPr/>
    </dgm:pt>
    <dgm:pt modelId="{029F4A98-FF31-4978-9E82-95A6527A189C}" type="pres">
      <dgm:prSet presAssocID="{105987AA-211B-4F02-82EF-58F64E06ABB6}" presName="imgShp" presStyleLbl="fgImgPlace1" presStyleIdx="3" presStyleCnt="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2BF85215-A4DE-4946-96C5-C7E5D5E59155}" type="pres">
      <dgm:prSet presAssocID="{105987AA-211B-4F02-82EF-58F64E06ABB6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925AB2-7B78-48E5-9B43-57BE4F7A4E3E}" type="pres">
      <dgm:prSet presAssocID="{A863F8DD-3922-46B8-A950-ADC30BAEF57D}" presName="spacing" presStyleCnt="0"/>
      <dgm:spPr/>
    </dgm:pt>
    <dgm:pt modelId="{C5C07F42-29B3-4C65-B95D-71CE2D30534E}" type="pres">
      <dgm:prSet presAssocID="{6B62CB47-708E-463D-84AD-C5FB244F71EB}" presName="composite" presStyleCnt="0"/>
      <dgm:spPr/>
    </dgm:pt>
    <dgm:pt modelId="{2EDA16E8-4BF5-4A75-B50C-9601EC611A0D}" type="pres">
      <dgm:prSet presAssocID="{6B62CB47-708E-463D-84AD-C5FB244F71EB}" presName="imgShp" presStyleLbl="fgImgPlace1" presStyleIdx="4" presStyleCnt="5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6417DCCF-AE36-44D7-BA13-CEA61D2295F7}" type="pres">
      <dgm:prSet presAssocID="{6B62CB47-708E-463D-84AD-C5FB244F71EB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D95568-F6BD-4ECD-B4F8-665707F7B52D}" srcId="{AE37B32B-AF99-49A5-8431-2AF890F136ED}" destId="{6B62CB47-708E-463D-84AD-C5FB244F71EB}" srcOrd="4" destOrd="0" parTransId="{52837A3B-6A78-462F-91B9-3F6526AF828F}" sibTransId="{DF7E38E3-22A9-4B26-9C85-854BDED9FD47}"/>
    <dgm:cxn modelId="{DBBD8FA9-2C3A-41FE-8732-8003D62215C1}" type="presOf" srcId="{AE37B32B-AF99-49A5-8431-2AF890F136ED}" destId="{D4A0D3F4-BFE9-4A0D-8D89-603294E21E46}" srcOrd="0" destOrd="0" presId="urn:microsoft.com/office/officeart/2005/8/layout/vList3#1"/>
    <dgm:cxn modelId="{DD08E487-BCF1-448A-AC00-DE4C78C69901}" srcId="{AE37B32B-AF99-49A5-8431-2AF890F136ED}" destId="{105987AA-211B-4F02-82EF-58F64E06ABB6}" srcOrd="3" destOrd="0" parTransId="{27A3F62D-2989-44F9-A8EB-B76F02A8EBBE}" sibTransId="{A863F8DD-3922-46B8-A950-ADC30BAEF57D}"/>
    <dgm:cxn modelId="{8E3A810A-36C5-4282-84E1-7122F3636FB3}" srcId="{AE37B32B-AF99-49A5-8431-2AF890F136ED}" destId="{57C292F5-FB29-429B-8655-E05AFAD1980C}" srcOrd="1" destOrd="0" parTransId="{50B635A7-9366-40B3-8445-C967233EED70}" sibTransId="{E3A61330-D36D-4DD5-8E4E-A6D69666EA74}"/>
    <dgm:cxn modelId="{35EF03D8-5AC4-4881-9BA0-C4472DA9E6FE}" type="presOf" srcId="{3697164B-1BEA-42DF-8566-17A3BE9C4549}" destId="{F3EB9C74-47A3-4C0A-B399-C5D7F59B18FA}" srcOrd="0" destOrd="0" presId="urn:microsoft.com/office/officeart/2005/8/layout/vList3#1"/>
    <dgm:cxn modelId="{514E344A-D221-4B4F-9130-A4D9243971CC}" type="presOf" srcId="{7F12AE6D-1BD0-4C71-B099-15DA2A1954B8}" destId="{2AED897C-3A92-4BE6-86F4-FC72FD1255C7}" srcOrd="0" destOrd="0" presId="urn:microsoft.com/office/officeart/2005/8/layout/vList3#1"/>
    <dgm:cxn modelId="{B15060C0-58DE-4EA1-A0AE-4548545F1DB7}" srcId="{AE37B32B-AF99-49A5-8431-2AF890F136ED}" destId="{3697164B-1BEA-42DF-8566-17A3BE9C4549}" srcOrd="2" destOrd="0" parTransId="{61815819-2DA0-42AA-B31E-4093332F9A0F}" sibTransId="{68F8AF11-C3AA-4FC9-BFB3-A72DFA8F82D4}"/>
    <dgm:cxn modelId="{851C228B-740A-419A-A27C-6E25290636C1}" type="presOf" srcId="{6B62CB47-708E-463D-84AD-C5FB244F71EB}" destId="{6417DCCF-AE36-44D7-BA13-CEA61D2295F7}" srcOrd="0" destOrd="0" presId="urn:microsoft.com/office/officeart/2005/8/layout/vList3#1"/>
    <dgm:cxn modelId="{C6B5C1C2-4452-4164-B607-B420376FF697}" type="presOf" srcId="{105987AA-211B-4F02-82EF-58F64E06ABB6}" destId="{2BF85215-A4DE-4946-96C5-C7E5D5E59155}" srcOrd="0" destOrd="0" presId="urn:microsoft.com/office/officeart/2005/8/layout/vList3#1"/>
    <dgm:cxn modelId="{4E37AD0C-4F36-4866-B001-19E960B9C589}" srcId="{AE37B32B-AF99-49A5-8431-2AF890F136ED}" destId="{7F12AE6D-1BD0-4C71-B099-15DA2A1954B8}" srcOrd="0" destOrd="0" parTransId="{AEA383B2-D08F-4228-902B-62016D80D83F}" sibTransId="{A2F94C90-6E2A-46BB-9C4F-50B69001C5F2}"/>
    <dgm:cxn modelId="{938EF4BC-75F3-49BB-AD10-C3A72E2252B7}" type="presOf" srcId="{57C292F5-FB29-429B-8655-E05AFAD1980C}" destId="{BFC755C9-791D-4E0E-8A27-93BF0A8F66E6}" srcOrd="0" destOrd="0" presId="urn:microsoft.com/office/officeart/2005/8/layout/vList3#1"/>
    <dgm:cxn modelId="{382A6387-C5CE-43F5-878B-3413A8F38E7E}" type="presParOf" srcId="{D4A0D3F4-BFE9-4A0D-8D89-603294E21E46}" destId="{CC692B9D-116C-4AB8-A4DB-0AAF5F110850}" srcOrd="0" destOrd="0" presId="urn:microsoft.com/office/officeart/2005/8/layout/vList3#1"/>
    <dgm:cxn modelId="{D3CB2645-D73C-45D0-927F-99A02E0C68E3}" type="presParOf" srcId="{CC692B9D-116C-4AB8-A4DB-0AAF5F110850}" destId="{0DADDA1B-8F9A-4EA4-ABFD-00F0FBB11347}" srcOrd="0" destOrd="0" presId="urn:microsoft.com/office/officeart/2005/8/layout/vList3#1"/>
    <dgm:cxn modelId="{F65461AE-1EAE-4B57-A69F-EBE1566A6C31}" type="presParOf" srcId="{CC692B9D-116C-4AB8-A4DB-0AAF5F110850}" destId="{2AED897C-3A92-4BE6-86F4-FC72FD1255C7}" srcOrd="1" destOrd="0" presId="urn:microsoft.com/office/officeart/2005/8/layout/vList3#1"/>
    <dgm:cxn modelId="{EF1D6D82-837E-4283-B5C9-EA6CB4A5DD83}" type="presParOf" srcId="{D4A0D3F4-BFE9-4A0D-8D89-603294E21E46}" destId="{30BF1B3D-7D45-435C-9040-C8B0081A78C1}" srcOrd="1" destOrd="0" presId="urn:microsoft.com/office/officeart/2005/8/layout/vList3#1"/>
    <dgm:cxn modelId="{B8890B66-54B7-4245-8FFD-1DADA037DA62}" type="presParOf" srcId="{D4A0D3F4-BFE9-4A0D-8D89-603294E21E46}" destId="{2642C8BF-5D18-46C0-9481-C8D076241C9B}" srcOrd="2" destOrd="0" presId="urn:microsoft.com/office/officeart/2005/8/layout/vList3#1"/>
    <dgm:cxn modelId="{791B1BE5-4DDB-47C5-9B81-9A493C3CD33E}" type="presParOf" srcId="{2642C8BF-5D18-46C0-9481-C8D076241C9B}" destId="{D78C4DC9-F0CF-44EA-9006-C867F45B0B47}" srcOrd="0" destOrd="0" presId="urn:microsoft.com/office/officeart/2005/8/layout/vList3#1"/>
    <dgm:cxn modelId="{77E83007-D449-4583-904E-E024CD4158C6}" type="presParOf" srcId="{2642C8BF-5D18-46C0-9481-C8D076241C9B}" destId="{BFC755C9-791D-4E0E-8A27-93BF0A8F66E6}" srcOrd="1" destOrd="0" presId="urn:microsoft.com/office/officeart/2005/8/layout/vList3#1"/>
    <dgm:cxn modelId="{3EF8A1E4-A51D-4150-96D1-2A7D75DB39BD}" type="presParOf" srcId="{D4A0D3F4-BFE9-4A0D-8D89-603294E21E46}" destId="{DD6CD69D-0451-446D-BE50-B7CB2402C46C}" srcOrd="3" destOrd="0" presId="urn:microsoft.com/office/officeart/2005/8/layout/vList3#1"/>
    <dgm:cxn modelId="{79ED5541-5C71-41A9-A3DC-76E314CE0B53}" type="presParOf" srcId="{D4A0D3F4-BFE9-4A0D-8D89-603294E21E46}" destId="{B7BF91F3-60E2-403D-84EB-3C59A23506E9}" srcOrd="4" destOrd="0" presId="urn:microsoft.com/office/officeart/2005/8/layout/vList3#1"/>
    <dgm:cxn modelId="{EAFE7092-F61D-4673-979E-A4C2A9522F8A}" type="presParOf" srcId="{B7BF91F3-60E2-403D-84EB-3C59A23506E9}" destId="{0598499A-AE2F-423A-9A41-9E166DDBBFA0}" srcOrd="0" destOrd="0" presId="urn:microsoft.com/office/officeart/2005/8/layout/vList3#1"/>
    <dgm:cxn modelId="{0A6A2B48-AAD4-4AD9-8907-23D48E4AC7C5}" type="presParOf" srcId="{B7BF91F3-60E2-403D-84EB-3C59A23506E9}" destId="{F3EB9C74-47A3-4C0A-B399-C5D7F59B18FA}" srcOrd="1" destOrd="0" presId="urn:microsoft.com/office/officeart/2005/8/layout/vList3#1"/>
    <dgm:cxn modelId="{954FB05D-4F30-4F2A-991A-911062F87FD4}" type="presParOf" srcId="{D4A0D3F4-BFE9-4A0D-8D89-603294E21E46}" destId="{34A85086-1D33-4303-939F-93BBDCD51821}" srcOrd="5" destOrd="0" presId="urn:microsoft.com/office/officeart/2005/8/layout/vList3#1"/>
    <dgm:cxn modelId="{A2258F19-9605-4FC1-B688-F295D557C184}" type="presParOf" srcId="{D4A0D3F4-BFE9-4A0D-8D89-603294E21E46}" destId="{E5AF9394-CEB2-48EC-94F0-472508E73AC3}" srcOrd="6" destOrd="0" presId="urn:microsoft.com/office/officeart/2005/8/layout/vList3#1"/>
    <dgm:cxn modelId="{CF008A2C-FFFE-4435-93A4-0174D7A1D78C}" type="presParOf" srcId="{E5AF9394-CEB2-48EC-94F0-472508E73AC3}" destId="{029F4A98-FF31-4978-9E82-95A6527A189C}" srcOrd="0" destOrd="0" presId="urn:microsoft.com/office/officeart/2005/8/layout/vList3#1"/>
    <dgm:cxn modelId="{35EAB1D3-6700-4AF2-8CDB-C41DE87DBE93}" type="presParOf" srcId="{E5AF9394-CEB2-48EC-94F0-472508E73AC3}" destId="{2BF85215-A4DE-4946-96C5-C7E5D5E59155}" srcOrd="1" destOrd="0" presId="urn:microsoft.com/office/officeart/2005/8/layout/vList3#1"/>
    <dgm:cxn modelId="{F49680C9-5285-4287-BABC-8000D5714EB0}" type="presParOf" srcId="{D4A0D3F4-BFE9-4A0D-8D89-603294E21E46}" destId="{3B925AB2-7B78-48E5-9B43-57BE4F7A4E3E}" srcOrd="7" destOrd="0" presId="urn:microsoft.com/office/officeart/2005/8/layout/vList3#1"/>
    <dgm:cxn modelId="{1678DEB5-E294-4348-A4EB-9B5019295FB0}" type="presParOf" srcId="{D4A0D3F4-BFE9-4A0D-8D89-603294E21E46}" destId="{C5C07F42-29B3-4C65-B95D-71CE2D30534E}" srcOrd="8" destOrd="0" presId="urn:microsoft.com/office/officeart/2005/8/layout/vList3#1"/>
    <dgm:cxn modelId="{AB74D67B-86AE-463F-BF1E-B6320D4EDD14}" type="presParOf" srcId="{C5C07F42-29B3-4C65-B95D-71CE2D30534E}" destId="{2EDA16E8-4BF5-4A75-B50C-9601EC611A0D}" srcOrd="0" destOrd="0" presId="urn:microsoft.com/office/officeart/2005/8/layout/vList3#1"/>
    <dgm:cxn modelId="{AF92C1AB-AEF9-4F8C-A42B-3B1A7933D1B6}" type="presParOf" srcId="{C5C07F42-29B3-4C65-B95D-71CE2D30534E}" destId="{6417DCCF-AE36-44D7-BA13-CEA61D2295F7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672705-2D5B-4D08-B525-9D8009546DB5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6A90B54-A58B-4288-8512-495E2481A30D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«Кислородный коктейль»</a:t>
          </a:r>
          <a:endParaRPr lang="ru-RU" dirty="0"/>
        </a:p>
      </dgm:t>
    </dgm:pt>
    <dgm:pt modelId="{FD48DFF0-6186-485A-97F7-03884063A4B2}" type="parTrans" cxnId="{15021470-BB0F-4690-B28A-EDF61FCDB251}">
      <dgm:prSet/>
      <dgm:spPr/>
      <dgm:t>
        <a:bodyPr/>
        <a:lstStyle/>
        <a:p>
          <a:endParaRPr lang="ru-RU"/>
        </a:p>
      </dgm:t>
    </dgm:pt>
    <dgm:pt modelId="{03070D40-9CB9-4AE2-8014-91365FB381CB}" type="sibTrans" cxnId="{15021470-BB0F-4690-B28A-EDF61FCDB251}">
      <dgm:prSet/>
      <dgm:spPr/>
      <dgm:t>
        <a:bodyPr/>
        <a:lstStyle/>
        <a:p>
          <a:endParaRPr lang="ru-RU"/>
        </a:p>
      </dgm:t>
    </dgm:pt>
    <dgm:pt modelId="{2B43C3A8-52F1-4239-A74E-BE12DD377D94}">
      <dgm:prSet phldrT="[Текст]"/>
      <dgm:spPr/>
      <dgm:t>
        <a:bodyPr/>
        <a:lstStyle/>
        <a:p>
          <a:r>
            <a:rPr lang="ru-RU" dirty="0" smtClean="0"/>
            <a:t>«Волшебный песок»</a:t>
          </a:r>
          <a:endParaRPr lang="ru-RU" dirty="0"/>
        </a:p>
      </dgm:t>
    </dgm:pt>
    <dgm:pt modelId="{A7903366-BE6A-45FE-B68C-4D0741A7227B}" type="parTrans" cxnId="{C14ECE6C-E74B-4DFD-B862-7B9F4239BC11}">
      <dgm:prSet/>
      <dgm:spPr/>
      <dgm:t>
        <a:bodyPr/>
        <a:lstStyle/>
        <a:p>
          <a:endParaRPr lang="ru-RU"/>
        </a:p>
      </dgm:t>
    </dgm:pt>
    <dgm:pt modelId="{B658ED2F-2D85-4E1F-93A3-2C8A6DCDF0B3}" type="sibTrans" cxnId="{C14ECE6C-E74B-4DFD-B862-7B9F4239BC11}">
      <dgm:prSet/>
      <dgm:spPr/>
      <dgm:t>
        <a:bodyPr/>
        <a:lstStyle/>
        <a:p>
          <a:endParaRPr lang="ru-RU"/>
        </a:p>
      </dgm:t>
    </dgm:pt>
    <dgm:pt modelId="{FAEBEEF8-AB3A-4FA1-9E76-C9E936369037}">
      <dgm:prSet phldrT="[Текст]"/>
      <dgm:spPr/>
      <dgm:t>
        <a:bodyPr/>
        <a:lstStyle/>
        <a:p>
          <a:r>
            <a:rPr lang="ru-RU" dirty="0" smtClean="0"/>
            <a:t>«Оздоровительное плавание»</a:t>
          </a:r>
          <a:endParaRPr lang="ru-RU" dirty="0"/>
        </a:p>
      </dgm:t>
    </dgm:pt>
    <dgm:pt modelId="{F904B941-7243-4301-A2FA-24250AEDBF82}" type="parTrans" cxnId="{C138E24F-3CC1-45EC-9F85-0C99973849B7}">
      <dgm:prSet/>
      <dgm:spPr/>
      <dgm:t>
        <a:bodyPr/>
        <a:lstStyle/>
        <a:p>
          <a:endParaRPr lang="ru-RU"/>
        </a:p>
      </dgm:t>
    </dgm:pt>
    <dgm:pt modelId="{DCEA1BC4-6916-4178-98A3-4330915A3F05}" type="sibTrans" cxnId="{C138E24F-3CC1-45EC-9F85-0C99973849B7}">
      <dgm:prSet/>
      <dgm:spPr/>
      <dgm:t>
        <a:bodyPr/>
        <a:lstStyle/>
        <a:p>
          <a:endParaRPr lang="ru-RU"/>
        </a:p>
      </dgm:t>
    </dgm:pt>
    <dgm:pt modelId="{7FFBB54D-64BE-47A0-A0E0-02F32821DEE9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«Робототехника. </a:t>
          </a:r>
          <a:r>
            <a:rPr lang="en-US" altLang="ru-RU" dirty="0" smtClean="0">
              <a:latin typeface="Arial" panose="020B0604020202020204" pitchFamily="34" charset="0"/>
              <a:cs typeface="Arial" panose="020B0604020202020204" pitchFamily="34" charset="0"/>
            </a:rPr>
            <a:t>TECHNOLAB</a:t>
          </a:r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»</a:t>
          </a:r>
          <a:endParaRPr lang="ru-RU" dirty="0"/>
        </a:p>
      </dgm:t>
    </dgm:pt>
    <dgm:pt modelId="{4AD7451D-3734-4AF9-BC85-DE242141BB41}" type="parTrans" cxnId="{E92CE1FD-FCEB-43D3-A5B2-5F85E735ACC3}">
      <dgm:prSet/>
      <dgm:spPr/>
      <dgm:t>
        <a:bodyPr/>
        <a:lstStyle/>
        <a:p>
          <a:endParaRPr lang="ru-RU"/>
        </a:p>
      </dgm:t>
    </dgm:pt>
    <dgm:pt modelId="{CBC07041-F659-428A-B24E-28D51DD82059}" type="sibTrans" cxnId="{E92CE1FD-FCEB-43D3-A5B2-5F85E735ACC3}">
      <dgm:prSet/>
      <dgm:spPr/>
      <dgm:t>
        <a:bodyPr/>
        <a:lstStyle/>
        <a:p>
          <a:endParaRPr lang="ru-RU"/>
        </a:p>
      </dgm:t>
    </dgm:pt>
    <dgm:pt modelId="{7CD0CB4A-07F7-4CEC-B7B6-85CDD32FCA04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«Английский язык для дошкольников»</a:t>
          </a:r>
          <a:endParaRPr lang="ru-RU" dirty="0"/>
        </a:p>
      </dgm:t>
    </dgm:pt>
    <dgm:pt modelId="{0D92FC8A-1DB4-4841-BC3B-5F8E5141AC46}" type="parTrans" cxnId="{2D237CBC-0053-4EB2-AF9C-DC81AFA0A1D2}">
      <dgm:prSet/>
      <dgm:spPr/>
      <dgm:t>
        <a:bodyPr/>
        <a:lstStyle/>
        <a:p>
          <a:endParaRPr lang="ru-RU"/>
        </a:p>
      </dgm:t>
    </dgm:pt>
    <dgm:pt modelId="{0F980A64-F3FA-4BE0-ADD4-A2692D60516E}" type="sibTrans" cxnId="{2D237CBC-0053-4EB2-AF9C-DC81AFA0A1D2}">
      <dgm:prSet/>
      <dgm:spPr/>
      <dgm:t>
        <a:bodyPr/>
        <a:lstStyle/>
        <a:p>
          <a:endParaRPr lang="ru-RU"/>
        </a:p>
      </dgm:t>
    </dgm:pt>
    <dgm:pt modelId="{FD2B5C4B-2500-46E0-A688-8F229AF349D3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«Веселый английский»</a:t>
          </a:r>
          <a:endParaRPr lang="ru-RU" dirty="0"/>
        </a:p>
      </dgm:t>
    </dgm:pt>
    <dgm:pt modelId="{478A0359-0B83-411F-A612-BCC95648DC67}" type="parTrans" cxnId="{8B9315AC-C216-4BF0-88E3-30D733949A3D}">
      <dgm:prSet/>
      <dgm:spPr/>
      <dgm:t>
        <a:bodyPr/>
        <a:lstStyle/>
        <a:p>
          <a:endParaRPr lang="ru-RU"/>
        </a:p>
      </dgm:t>
    </dgm:pt>
    <dgm:pt modelId="{CEB00539-EA96-472C-AD50-4B6AC17D6DBB}" type="sibTrans" cxnId="{8B9315AC-C216-4BF0-88E3-30D733949A3D}">
      <dgm:prSet/>
      <dgm:spPr/>
      <dgm:t>
        <a:bodyPr/>
        <a:lstStyle/>
        <a:p>
          <a:endParaRPr lang="ru-RU"/>
        </a:p>
      </dgm:t>
    </dgm:pt>
    <dgm:pt modelId="{56E2ABFD-3998-4F7D-AE34-5DDDB1B32559}">
      <dgm:prSet phldrT="[Текст]"/>
      <dgm:spPr/>
      <dgm:t>
        <a:bodyPr/>
        <a:lstStyle/>
        <a:p>
          <a:r>
            <a:rPr lang="ru-RU" dirty="0" smtClean="0"/>
            <a:t>«Волшебные ладошки»</a:t>
          </a:r>
          <a:endParaRPr lang="ru-RU" dirty="0"/>
        </a:p>
      </dgm:t>
    </dgm:pt>
    <dgm:pt modelId="{DCFDBC2C-8E2B-45FF-8E3D-EB334A488281}" type="parTrans" cxnId="{F0D8C243-4451-47E2-AB5B-5F2EF312BDE3}">
      <dgm:prSet/>
      <dgm:spPr/>
      <dgm:t>
        <a:bodyPr/>
        <a:lstStyle/>
        <a:p>
          <a:endParaRPr lang="ru-RU"/>
        </a:p>
      </dgm:t>
    </dgm:pt>
    <dgm:pt modelId="{C42404FD-3185-489C-99DA-80911584F0EC}" type="sibTrans" cxnId="{F0D8C243-4451-47E2-AB5B-5F2EF312BDE3}">
      <dgm:prSet/>
      <dgm:spPr/>
      <dgm:t>
        <a:bodyPr/>
        <a:lstStyle/>
        <a:p>
          <a:endParaRPr lang="ru-RU"/>
        </a:p>
      </dgm:t>
    </dgm:pt>
    <dgm:pt modelId="{AF038F4D-82FC-4E0B-9945-1931B5D5CC31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«Волшебный мир звуков», «Болтунишки», «Я буду говорить красиво»</a:t>
          </a:r>
          <a:endParaRPr lang="ru-RU" dirty="0"/>
        </a:p>
      </dgm:t>
    </dgm:pt>
    <dgm:pt modelId="{50B82FF4-4639-4FB6-90A3-D55EB57A97D4}" type="parTrans" cxnId="{5C4874A6-04D4-4F24-BFB3-17D804C750EB}">
      <dgm:prSet/>
      <dgm:spPr/>
      <dgm:t>
        <a:bodyPr/>
        <a:lstStyle/>
        <a:p>
          <a:endParaRPr lang="ru-RU"/>
        </a:p>
      </dgm:t>
    </dgm:pt>
    <dgm:pt modelId="{814F57A9-6291-46D0-B5D9-285FE21C18E0}" type="sibTrans" cxnId="{5C4874A6-04D4-4F24-BFB3-17D804C750EB}">
      <dgm:prSet/>
      <dgm:spPr/>
      <dgm:t>
        <a:bodyPr/>
        <a:lstStyle/>
        <a:p>
          <a:endParaRPr lang="ru-RU"/>
        </a:p>
      </dgm:t>
    </dgm:pt>
    <dgm:pt modelId="{BEBEFE51-350F-462D-B62E-0B69445DE187}" type="pres">
      <dgm:prSet presAssocID="{00672705-2D5B-4D08-B525-9D8009546DB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2A16C461-9799-472E-B4D1-0082047B1656}" type="pres">
      <dgm:prSet presAssocID="{C6A90B54-A58B-4288-8512-495E2481A30D}" presName="composite" presStyleCnt="0">
        <dgm:presLayoutVars>
          <dgm:chMax val="1"/>
          <dgm:chPref val="1"/>
        </dgm:presLayoutVars>
      </dgm:prSet>
      <dgm:spPr/>
    </dgm:pt>
    <dgm:pt modelId="{DA46BE9D-33F2-41C2-865C-4A9B461E4EEE}" type="pres">
      <dgm:prSet presAssocID="{C6A90B54-A58B-4288-8512-495E2481A30D}" presName="Accent" presStyleLbl="trAlignAcc1" presStyleIdx="0" presStyleCnt="8">
        <dgm:presLayoutVars>
          <dgm:chMax val="0"/>
          <dgm:chPref val="0"/>
        </dgm:presLayoutVars>
      </dgm:prSet>
      <dgm:spPr/>
    </dgm:pt>
    <dgm:pt modelId="{994F4489-DB77-49B0-A06D-8297364F711A}" type="pres">
      <dgm:prSet presAssocID="{C6A90B54-A58B-4288-8512-495E2481A30D}" presName="Image" presStyleLbl="alignImgPlace1" presStyleIdx="0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B8B3EFDC-DFEA-4F30-BE4E-8EA027E85EB1}" type="pres">
      <dgm:prSet presAssocID="{C6A90B54-A58B-4288-8512-495E2481A30D}" presName="ChildComposite" presStyleCnt="0"/>
      <dgm:spPr/>
    </dgm:pt>
    <dgm:pt modelId="{C04F42C4-CB97-4690-AC5C-4582D7374B70}" type="pres">
      <dgm:prSet presAssocID="{C6A90B54-A58B-4288-8512-495E2481A30D}" presName="Child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8C2616-E920-4DF7-91C1-086A5F0C1CC0}" type="pres">
      <dgm:prSet presAssocID="{C6A90B54-A58B-4288-8512-495E2481A30D}" presName="Parent" presStyleLbl="revTx" presStyleIdx="0" presStyleCnt="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57C571-0CC3-4735-90E2-56FD33C830A1}" type="pres">
      <dgm:prSet presAssocID="{03070D40-9CB9-4AE2-8014-91365FB381CB}" presName="sibTrans" presStyleCnt="0"/>
      <dgm:spPr/>
    </dgm:pt>
    <dgm:pt modelId="{3133D8AE-8EAB-4AD2-BDB9-CDD3B38C40BB}" type="pres">
      <dgm:prSet presAssocID="{2B43C3A8-52F1-4239-A74E-BE12DD377D94}" presName="composite" presStyleCnt="0">
        <dgm:presLayoutVars>
          <dgm:chMax val="1"/>
          <dgm:chPref val="1"/>
        </dgm:presLayoutVars>
      </dgm:prSet>
      <dgm:spPr/>
    </dgm:pt>
    <dgm:pt modelId="{8E05FFBD-1527-4AB4-A7CF-3E5F7C9D4CD8}" type="pres">
      <dgm:prSet presAssocID="{2B43C3A8-52F1-4239-A74E-BE12DD377D94}" presName="Accent" presStyleLbl="trAlignAcc1" presStyleIdx="1" presStyleCnt="8">
        <dgm:presLayoutVars>
          <dgm:chMax val="0"/>
          <dgm:chPref val="0"/>
        </dgm:presLayoutVars>
      </dgm:prSet>
      <dgm:spPr/>
    </dgm:pt>
    <dgm:pt modelId="{DAE1B720-158A-4C13-885F-230F5131D19E}" type="pres">
      <dgm:prSet presAssocID="{2B43C3A8-52F1-4239-A74E-BE12DD377D94}" presName="Image" presStyleLbl="alignImgPlace1" presStyleIdx="1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23B12F89-DEAB-4133-A371-E0E222DD1FE9}" type="pres">
      <dgm:prSet presAssocID="{2B43C3A8-52F1-4239-A74E-BE12DD377D94}" presName="ChildComposite" presStyleCnt="0"/>
      <dgm:spPr/>
    </dgm:pt>
    <dgm:pt modelId="{3F2FA8EC-A89F-49BE-A141-F5D17E30E90A}" type="pres">
      <dgm:prSet presAssocID="{2B43C3A8-52F1-4239-A74E-BE12DD377D94}" presName="Child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227A9F-392A-44AF-B5C5-429571290CA0}" type="pres">
      <dgm:prSet presAssocID="{2B43C3A8-52F1-4239-A74E-BE12DD377D94}" presName="Parent" presStyleLbl="revTx" presStyleIdx="1" presStyleCnt="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F30C10-20BB-49EF-AE00-91DF3E320BFF}" type="pres">
      <dgm:prSet presAssocID="{B658ED2F-2D85-4E1F-93A3-2C8A6DCDF0B3}" presName="sibTrans" presStyleCnt="0"/>
      <dgm:spPr/>
    </dgm:pt>
    <dgm:pt modelId="{94DF9374-5417-4975-AB56-6593AED73077}" type="pres">
      <dgm:prSet presAssocID="{FAEBEEF8-AB3A-4FA1-9E76-C9E936369037}" presName="composite" presStyleCnt="0">
        <dgm:presLayoutVars>
          <dgm:chMax val="1"/>
          <dgm:chPref val="1"/>
        </dgm:presLayoutVars>
      </dgm:prSet>
      <dgm:spPr/>
    </dgm:pt>
    <dgm:pt modelId="{A0A1FC3E-B62E-4812-BD64-A9E99F64CC9D}" type="pres">
      <dgm:prSet presAssocID="{FAEBEEF8-AB3A-4FA1-9E76-C9E936369037}" presName="Accent" presStyleLbl="trAlignAcc1" presStyleIdx="2" presStyleCnt="8">
        <dgm:presLayoutVars>
          <dgm:chMax val="0"/>
          <dgm:chPref val="0"/>
        </dgm:presLayoutVars>
      </dgm:prSet>
      <dgm:spPr/>
    </dgm:pt>
    <dgm:pt modelId="{DC2D6E81-AEA1-4ECE-94D6-DC28774086D0}" type="pres">
      <dgm:prSet presAssocID="{FAEBEEF8-AB3A-4FA1-9E76-C9E936369037}" presName="Image" presStyleLbl="alignImgPlace1" presStyleIdx="2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AA4183D7-BF6F-4D1E-92EE-A4396BF21969}" type="pres">
      <dgm:prSet presAssocID="{FAEBEEF8-AB3A-4FA1-9E76-C9E936369037}" presName="ChildComposite" presStyleCnt="0"/>
      <dgm:spPr/>
    </dgm:pt>
    <dgm:pt modelId="{F80218F1-8FAA-44A1-A57B-30C1DF702F78}" type="pres">
      <dgm:prSet presAssocID="{FAEBEEF8-AB3A-4FA1-9E76-C9E936369037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601FB41-012A-433E-AC26-9BC46546A0EC}" type="pres">
      <dgm:prSet presAssocID="{FAEBEEF8-AB3A-4FA1-9E76-C9E936369037}" presName="Parent" presStyleLbl="revTx" presStyleIdx="2" presStyleCnt="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3D4C0D-E48F-4B46-806A-8D5521DC0D55}" type="pres">
      <dgm:prSet presAssocID="{DCEA1BC4-6916-4178-98A3-4330915A3F05}" presName="sibTrans" presStyleCnt="0"/>
      <dgm:spPr/>
    </dgm:pt>
    <dgm:pt modelId="{9EFD3C28-6BBD-4CCC-A069-F900A4A84ECD}" type="pres">
      <dgm:prSet presAssocID="{7CD0CB4A-07F7-4CEC-B7B6-85CDD32FCA04}" presName="composite" presStyleCnt="0">
        <dgm:presLayoutVars>
          <dgm:chMax val="1"/>
          <dgm:chPref val="1"/>
        </dgm:presLayoutVars>
      </dgm:prSet>
      <dgm:spPr/>
    </dgm:pt>
    <dgm:pt modelId="{E2279A8E-2C38-4D1A-A119-CC0E2BC7EA75}" type="pres">
      <dgm:prSet presAssocID="{7CD0CB4A-07F7-4CEC-B7B6-85CDD32FCA04}" presName="Accent" presStyleLbl="trAlignAcc1" presStyleIdx="3" presStyleCnt="8">
        <dgm:presLayoutVars>
          <dgm:chMax val="0"/>
          <dgm:chPref val="0"/>
        </dgm:presLayoutVars>
      </dgm:prSet>
      <dgm:spPr/>
    </dgm:pt>
    <dgm:pt modelId="{688DF2AE-CBAE-4CBF-8765-41DDCAE82728}" type="pres">
      <dgm:prSet presAssocID="{7CD0CB4A-07F7-4CEC-B7B6-85CDD32FCA04}" presName="Image" presStyleLbl="alignImgPlace1" presStyleIdx="3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FD7B43F4-AFCF-4490-A139-F2551ACFC487}" type="pres">
      <dgm:prSet presAssocID="{7CD0CB4A-07F7-4CEC-B7B6-85CDD32FCA04}" presName="ChildComposite" presStyleCnt="0"/>
      <dgm:spPr/>
    </dgm:pt>
    <dgm:pt modelId="{AEF62FA0-0CDD-4943-882D-CD5AEE5E92DE}" type="pres">
      <dgm:prSet presAssocID="{7CD0CB4A-07F7-4CEC-B7B6-85CDD32FCA0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C410995-E008-4E1C-9250-D07014BE44F2}" type="pres">
      <dgm:prSet presAssocID="{7CD0CB4A-07F7-4CEC-B7B6-85CDD32FCA04}" presName="Parent" presStyleLbl="revTx" presStyleIdx="3" presStyleCnt="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0EF5C5-67C5-48EB-A1F3-80E809A3AD41}" type="pres">
      <dgm:prSet presAssocID="{0F980A64-F3FA-4BE0-ADD4-A2692D60516E}" presName="sibTrans" presStyleCnt="0"/>
      <dgm:spPr/>
    </dgm:pt>
    <dgm:pt modelId="{C7DA02E3-3B1C-4705-969D-E3C8D6979983}" type="pres">
      <dgm:prSet presAssocID="{FD2B5C4B-2500-46E0-A688-8F229AF349D3}" presName="composite" presStyleCnt="0">
        <dgm:presLayoutVars>
          <dgm:chMax val="1"/>
          <dgm:chPref val="1"/>
        </dgm:presLayoutVars>
      </dgm:prSet>
      <dgm:spPr/>
    </dgm:pt>
    <dgm:pt modelId="{A5DDEA73-C000-42AC-A594-AA0980A0B5CF}" type="pres">
      <dgm:prSet presAssocID="{FD2B5C4B-2500-46E0-A688-8F229AF349D3}" presName="Accent" presStyleLbl="trAlignAcc1" presStyleIdx="4" presStyleCnt="8">
        <dgm:presLayoutVars>
          <dgm:chMax val="0"/>
          <dgm:chPref val="0"/>
        </dgm:presLayoutVars>
      </dgm:prSet>
      <dgm:spPr/>
    </dgm:pt>
    <dgm:pt modelId="{A35486AE-8C28-4297-93B7-FC0A808E7B99}" type="pres">
      <dgm:prSet presAssocID="{FD2B5C4B-2500-46E0-A688-8F229AF349D3}" presName="Image" presStyleLbl="alignImgPlace1" presStyleIdx="4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198395E2-7868-4CB7-9897-08213317FD09}" type="pres">
      <dgm:prSet presAssocID="{FD2B5C4B-2500-46E0-A688-8F229AF349D3}" presName="ChildComposite" presStyleCnt="0"/>
      <dgm:spPr/>
    </dgm:pt>
    <dgm:pt modelId="{6FB13B7D-7CF0-43EC-9E7F-30F7515C393C}" type="pres">
      <dgm:prSet presAssocID="{FD2B5C4B-2500-46E0-A688-8F229AF349D3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C849DC4-84BA-43DA-ADF1-8417CA70F927}" type="pres">
      <dgm:prSet presAssocID="{FD2B5C4B-2500-46E0-A688-8F229AF349D3}" presName="Parent" presStyleLbl="revTx" presStyleIdx="4" presStyleCnt="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6DCA52-4A85-4ADF-AF3F-6720D411A1FC}" type="pres">
      <dgm:prSet presAssocID="{CEB00539-EA96-472C-AD50-4B6AC17D6DBB}" presName="sibTrans" presStyleCnt="0"/>
      <dgm:spPr/>
    </dgm:pt>
    <dgm:pt modelId="{73DDE549-AA8D-4DFB-862C-E346BEBDABC3}" type="pres">
      <dgm:prSet presAssocID="{7FFBB54D-64BE-47A0-A0E0-02F32821DEE9}" presName="composite" presStyleCnt="0">
        <dgm:presLayoutVars>
          <dgm:chMax val="1"/>
          <dgm:chPref val="1"/>
        </dgm:presLayoutVars>
      </dgm:prSet>
      <dgm:spPr/>
    </dgm:pt>
    <dgm:pt modelId="{BFAB6CA2-CAC9-43E7-849A-F47698185042}" type="pres">
      <dgm:prSet presAssocID="{7FFBB54D-64BE-47A0-A0E0-02F32821DEE9}" presName="Accent" presStyleLbl="trAlignAcc1" presStyleIdx="5" presStyleCnt="8">
        <dgm:presLayoutVars>
          <dgm:chMax val="0"/>
          <dgm:chPref val="0"/>
        </dgm:presLayoutVars>
      </dgm:prSet>
      <dgm:spPr/>
    </dgm:pt>
    <dgm:pt modelId="{A52EDD41-3FAC-49C6-B584-EF7C9612064C}" type="pres">
      <dgm:prSet presAssocID="{7FFBB54D-64BE-47A0-A0E0-02F32821DEE9}" presName="Image" presStyleLbl="alignImgPlace1" presStyleIdx="5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B7AE820B-6FA3-4539-8AD5-B2C508923155}" type="pres">
      <dgm:prSet presAssocID="{7FFBB54D-64BE-47A0-A0E0-02F32821DEE9}" presName="ChildComposite" presStyleCnt="0"/>
      <dgm:spPr/>
    </dgm:pt>
    <dgm:pt modelId="{BCB07AEE-027A-4056-9DB5-B9243870A9B9}" type="pres">
      <dgm:prSet presAssocID="{7FFBB54D-64BE-47A0-A0E0-02F32821DEE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1C7492D-EDDD-4311-B173-2B3918FB18CA}" type="pres">
      <dgm:prSet presAssocID="{7FFBB54D-64BE-47A0-A0E0-02F32821DEE9}" presName="Parent" presStyleLbl="revTx" presStyleIdx="5" presStyleCnt="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9587F3-FCD5-4E58-84F3-751B01C56413}" type="pres">
      <dgm:prSet presAssocID="{CBC07041-F659-428A-B24E-28D51DD82059}" presName="sibTrans" presStyleCnt="0"/>
      <dgm:spPr/>
    </dgm:pt>
    <dgm:pt modelId="{A1AC1C69-A990-4A84-8E74-C2448E4B3B02}" type="pres">
      <dgm:prSet presAssocID="{56E2ABFD-3998-4F7D-AE34-5DDDB1B32559}" presName="composite" presStyleCnt="0">
        <dgm:presLayoutVars>
          <dgm:chMax val="1"/>
          <dgm:chPref val="1"/>
        </dgm:presLayoutVars>
      </dgm:prSet>
      <dgm:spPr/>
    </dgm:pt>
    <dgm:pt modelId="{CE4F174A-9FED-4500-B9B0-EB47CFD71728}" type="pres">
      <dgm:prSet presAssocID="{56E2ABFD-3998-4F7D-AE34-5DDDB1B32559}" presName="Accent" presStyleLbl="trAlignAcc1" presStyleIdx="6" presStyleCnt="8">
        <dgm:presLayoutVars>
          <dgm:chMax val="0"/>
          <dgm:chPref val="0"/>
        </dgm:presLayoutVars>
      </dgm:prSet>
      <dgm:spPr/>
    </dgm:pt>
    <dgm:pt modelId="{5F1461A1-AFEA-4DF5-A583-2795AD962367}" type="pres">
      <dgm:prSet presAssocID="{56E2ABFD-3998-4F7D-AE34-5DDDB1B32559}" presName="Image" presStyleLbl="alignImgPlace1" presStyleIdx="6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74326924-47E0-4803-9A25-D76BE038817E}" type="pres">
      <dgm:prSet presAssocID="{56E2ABFD-3998-4F7D-AE34-5DDDB1B32559}" presName="ChildComposite" presStyleCnt="0"/>
      <dgm:spPr/>
    </dgm:pt>
    <dgm:pt modelId="{DB98A24F-F06E-4CFD-8C0B-22ABEF8EF3A8}" type="pres">
      <dgm:prSet presAssocID="{56E2ABFD-3998-4F7D-AE34-5DDDB1B3255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0EB3C10-D9F2-4C26-B673-4B40B2799FD2}" type="pres">
      <dgm:prSet presAssocID="{56E2ABFD-3998-4F7D-AE34-5DDDB1B32559}" presName="Parent" presStyleLbl="revTx" presStyleIdx="6" presStyleCnt="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9215C8-9D91-453A-85F8-892BF294C7EF}" type="pres">
      <dgm:prSet presAssocID="{C42404FD-3185-489C-99DA-80911584F0EC}" presName="sibTrans" presStyleCnt="0"/>
      <dgm:spPr/>
    </dgm:pt>
    <dgm:pt modelId="{A3AB3D5F-D6F9-4608-99C9-3CB89D69D6DD}" type="pres">
      <dgm:prSet presAssocID="{AF038F4D-82FC-4E0B-9945-1931B5D5CC31}" presName="composite" presStyleCnt="0">
        <dgm:presLayoutVars>
          <dgm:chMax val="1"/>
          <dgm:chPref val="1"/>
        </dgm:presLayoutVars>
      </dgm:prSet>
      <dgm:spPr/>
    </dgm:pt>
    <dgm:pt modelId="{4730D774-E7F2-4AE7-AEF5-0F34D0099447}" type="pres">
      <dgm:prSet presAssocID="{AF038F4D-82FC-4E0B-9945-1931B5D5CC31}" presName="Accent" presStyleLbl="trAlignAcc1" presStyleIdx="7" presStyleCnt="8">
        <dgm:presLayoutVars>
          <dgm:chMax val="0"/>
          <dgm:chPref val="0"/>
        </dgm:presLayoutVars>
      </dgm:prSet>
      <dgm:spPr/>
    </dgm:pt>
    <dgm:pt modelId="{4B41BB51-BCF3-4D7C-8EA4-B081DF9A875C}" type="pres">
      <dgm:prSet presAssocID="{AF038F4D-82FC-4E0B-9945-1931B5D5CC31}" presName="Image" presStyleLbl="alignImgPlace1" presStyleIdx="7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E361146D-7C5F-4BBD-9F9A-3B488F317831}" type="pres">
      <dgm:prSet presAssocID="{AF038F4D-82FC-4E0B-9945-1931B5D5CC31}" presName="ChildComposite" presStyleCnt="0"/>
      <dgm:spPr/>
    </dgm:pt>
    <dgm:pt modelId="{D2C75B20-EDD1-4CD2-83E4-C04C3CFB43F2}" type="pres">
      <dgm:prSet presAssocID="{AF038F4D-82FC-4E0B-9945-1931B5D5CC3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8AC6168-67D3-413E-A949-715329A67BD9}" type="pres">
      <dgm:prSet presAssocID="{AF038F4D-82FC-4E0B-9945-1931B5D5CC31}" presName="Parent" presStyleLbl="revTx" presStyleIdx="7" presStyleCnt="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F70BFA-6129-46A6-8E85-BADFE9419E13}" type="presOf" srcId="{FD2B5C4B-2500-46E0-A688-8F229AF349D3}" destId="{2C849DC4-84BA-43DA-ADF1-8417CA70F927}" srcOrd="0" destOrd="0" presId="urn:microsoft.com/office/officeart/2008/layout/CaptionedPictures"/>
    <dgm:cxn modelId="{C138E24F-3CC1-45EC-9F85-0C99973849B7}" srcId="{00672705-2D5B-4D08-B525-9D8009546DB5}" destId="{FAEBEEF8-AB3A-4FA1-9E76-C9E936369037}" srcOrd="2" destOrd="0" parTransId="{F904B941-7243-4301-A2FA-24250AEDBF82}" sibTransId="{DCEA1BC4-6916-4178-98A3-4330915A3F05}"/>
    <dgm:cxn modelId="{C14ECE6C-E74B-4DFD-B862-7B9F4239BC11}" srcId="{00672705-2D5B-4D08-B525-9D8009546DB5}" destId="{2B43C3A8-52F1-4239-A74E-BE12DD377D94}" srcOrd="1" destOrd="0" parTransId="{A7903366-BE6A-45FE-B68C-4D0741A7227B}" sibTransId="{B658ED2F-2D85-4E1F-93A3-2C8A6DCDF0B3}"/>
    <dgm:cxn modelId="{751D4E9E-2E7F-411B-87D8-676FCA0E08AB}" type="presOf" srcId="{7FFBB54D-64BE-47A0-A0E0-02F32821DEE9}" destId="{31C7492D-EDDD-4311-B173-2B3918FB18CA}" srcOrd="0" destOrd="0" presId="urn:microsoft.com/office/officeart/2008/layout/CaptionedPictures"/>
    <dgm:cxn modelId="{BDFAD9D2-0D0F-4428-954B-6C19EBF1BA78}" type="presOf" srcId="{00672705-2D5B-4D08-B525-9D8009546DB5}" destId="{BEBEFE51-350F-462D-B62E-0B69445DE187}" srcOrd="0" destOrd="0" presId="urn:microsoft.com/office/officeart/2008/layout/CaptionedPictures"/>
    <dgm:cxn modelId="{F0D8C243-4451-47E2-AB5B-5F2EF312BDE3}" srcId="{00672705-2D5B-4D08-B525-9D8009546DB5}" destId="{56E2ABFD-3998-4F7D-AE34-5DDDB1B32559}" srcOrd="6" destOrd="0" parTransId="{DCFDBC2C-8E2B-45FF-8E3D-EB334A488281}" sibTransId="{C42404FD-3185-489C-99DA-80911584F0EC}"/>
    <dgm:cxn modelId="{A7FBFFB6-7660-4626-B52C-A3215DA1FCB1}" type="presOf" srcId="{FAEBEEF8-AB3A-4FA1-9E76-C9E936369037}" destId="{6601FB41-012A-433E-AC26-9BC46546A0EC}" srcOrd="0" destOrd="0" presId="urn:microsoft.com/office/officeart/2008/layout/CaptionedPictures"/>
    <dgm:cxn modelId="{8B9315AC-C216-4BF0-88E3-30D733949A3D}" srcId="{00672705-2D5B-4D08-B525-9D8009546DB5}" destId="{FD2B5C4B-2500-46E0-A688-8F229AF349D3}" srcOrd="4" destOrd="0" parTransId="{478A0359-0B83-411F-A612-BCC95648DC67}" sibTransId="{CEB00539-EA96-472C-AD50-4B6AC17D6DBB}"/>
    <dgm:cxn modelId="{15021470-BB0F-4690-B28A-EDF61FCDB251}" srcId="{00672705-2D5B-4D08-B525-9D8009546DB5}" destId="{C6A90B54-A58B-4288-8512-495E2481A30D}" srcOrd="0" destOrd="0" parTransId="{FD48DFF0-6186-485A-97F7-03884063A4B2}" sibTransId="{03070D40-9CB9-4AE2-8014-91365FB381CB}"/>
    <dgm:cxn modelId="{04A2D67F-E3EE-414B-ABC2-942BC57A81C2}" type="presOf" srcId="{56E2ABFD-3998-4F7D-AE34-5DDDB1B32559}" destId="{A0EB3C10-D9F2-4C26-B673-4B40B2799FD2}" srcOrd="0" destOrd="0" presId="urn:microsoft.com/office/officeart/2008/layout/CaptionedPictures"/>
    <dgm:cxn modelId="{970ED9A5-5C7F-491E-A9D7-D9C695C83130}" type="presOf" srcId="{2B43C3A8-52F1-4239-A74E-BE12DD377D94}" destId="{64227A9F-392A-44AF-B5C5-429571290CA0}" srcOrd="0" destOrd="0" presId="urn:microsoft.com/office/officeart/2008/layout/CaptionedPictures"/>
    <dgm:cxn modelId="{A680715B-1747-496F-908C-863EA8FD9894}" type="presOf" srcId="{7CD0CB4A-07F7-4CEC-B7B6-85CDD32FCA04}" destId="{AC410995-E008-4E1C-9250-D07014BE44F2}" srcOrd="0" destOrd="0" presId="urn:microsoft.com/office/officeart/2008/layout/CaptionedPictures"/>
    <dgm:cxn modelId="{E92CE1FD-FCEB-43D3-A5B2-5F85E735ACC3}" srcId="{00672705-2D5B-4D08-B525-9D8009546DB5}" destId="{7FFBB54D-64BE-47A0-A0E0-02F32821DEE9}" srcOrd="5" destOrd="0" parTransId="{4AD7451D-3734-4AF9-BC85-DE242141BB41}" sibTransId="{CBC07041-F659-428A-B24E-28D51DD82059}"/>
    <dgm:cxn modelId="{83CF4C40-6C87-4747-9BAB-AF7432B09E6B}" type="presOf" srcId="{AF038F4D-82FC-4E0B-9945-1931B5D5CC31}" destId="{88AC6168-67D3-413E-A949-715329A67BD9}" srcOrd="0" destOrd="0" presId="urn:microsoft.com/office/officeart/2008/layout/CaptionedPictures"/>
    <dgm:cxn modelId="{5C4874A6-04D4-4F24-BFB3-17D804C750EB}" srcId="{00672705-2D5B-4D08-B525-9D8009546DB5}" destId="{AF038F4D-82FC-4E0B-9945-1931B5D5CC31}" srcOrd="7" destOrd="0" parTransId="{50B82FF4-4639-4FB6-90A3-D55EB57A97D4}" sibTransId="{814F57A9-6291-46D0-B5D9-285FE21C18E0}"/>
    <dgm:cxn modelId="{1CC83959-6ED0-4063-9BCA-C7FD1B020F98}" type="presOf" srcId="{C6A90B54-A58B-4288-8512-495E2481A30D}" destId="{4D8C2616-E920-4DF7-91C1-086A5F0C1CC0}" srcOrd="0" destOrd="0" presId="urn:microsoft.com/office/officeart/2008/layout/CaptionedPictures"/>
    <dgm:cxn modelId="{2D237CBC-0053-4EB2-AF9C-DC81AFA0A1D2}" srcId="{00672705-2D5B-4D08-B525-9D8009546DB5}" destId="{7CD0CB4A-07F7-4CEC-B7B6-85CDD32FCA04}" srcOrd="3" destOrd="0" parTransId="{0D92FC8A-1DB4-4841-BC3B-5F8E5141AC46}" sibTransId="{0F980A64-F3FA-4BE0-ADD4-A2692D60516E}"/>
    <dgm:cxn modelId="{C427E5E5-CF21-4DCD-8AC2-963FBB1AF218}" type="presParOf" srcId="{BEBEFE51-350F-462D-B62E-0B69445DE187}" destId="{2A16C461-9799-472E-B4D1-0082047B1656}" srcOrd="0" destOrd="0" presId="urn:microsoft.com/office/officeart/2008/layout/CaptionedPictures"/>
    <dgm:cxn modelId="{058FDEC6-8508-436E-A1CE-5D5F8CA17109}" type="presParOf" srcId="{2A16C461-9799-472E-B4D1-0082047B1656}" destId="{DA46BE9D-33F2-41C2-865C-4A9B461E4EEE}" srcOrd="0" destOrd="0" presId="urn:microsoft.com/office/officeart/2008/layout/CaptionedPictures"/>
    <dgm:cxn modelId="{B7D45AE4-70DA-4585-9857-23A2E159E697}" type="presParOf" srcId="{2A16C461-9799-472E-B4D1-0082047B1656}" destId="{994F4489-DB77-49B0-A06D-8297364F711A}" srcOrd="1" destOrd="0" presId="urn:microsoft.com/office/officeart/2008/layout/CaptionedPictures"/>
    <dgm:cxn modelId="{147BA9F3-E63A-4954-B1A7-77FF9EED252C}" type="presParOf" srcId="{2A16C461-9799-472E-B4D1-0082047B1656}" destId="{B8B3EFDC-DFEA-4F30-BE4E-8EA027E85EB1}" srcOrd="2" destOrd="0" presId="urn:microsoft.com/office/officeart/2008/layout/CaptionedPictures"/>
    <dgm:cxn modelId="{6D37C8E0-6982-4D29-AA83-B3ECD0EE5D21}" type="presParOf" srcId="{B8B3EFDC-DFEA-4F30-BE4E-8EA027E85EB1}" destId="{C04F42C4-CB97-4690-AC5C-4582D7374B70}" srcOrd="0" destOrd="0" presId="urn:microsoft.com/office/officeart/2008/layout/CaptionedPictures"/>
    <dgm:cxn modelId="{3EE920F3-C1F9-493A-88B2-ACD2C1F461BD}" type="presParOf" srcId="{B8B3EFDC-DFEA-4F30-BE4E-8EA027E85EB1}" destId="{4D8C2616-E920-4DF7-91C1-086A5F0C1CC0}" srcOrd="1" destOrd="0" presId="urn:microsoft.com/office/officeart/2008/layout/CaptionedPictures"/>
    <dgm:cxn modelId="{48F39F3C-4EA9-4BB3-BC7F-91E47879CFC4}" type="presParOf" srcId="{BEBEFE51-350F-462D-B62E-0B69445DE187}" destId="{8657C571-0CC3-4735-90E2-56FD33C830A1}" srcOrd="1" destOrd="0" presId="urn:microsoft.com/office/officeart/2008/layout/CaptionedPictures"/>
    <dgm:cxn modelId="{7089CE27-C267-4929-8C45-5AE248B341B7}" type="presParOf" srcId="{BEBEFE51-350F-462D-B62E-0B69445DE187}" destId="{3133D8AE-8EAB-4AD2-BDB9-CDD3B38C40BB}" srcOrd="2" destOrd="0" presId="urn:microsoft.com/office/officeart/2008/layout/CaptionedPictures"/>
    <dgm:cxn modelId="{9A96AD24-2292-4B19-9393-C92F7E064660}" type="presParOf" srcId="{3133D8AE-8EAB-4AD2-BDB9-CDD3B38C40BB}" destId="{8E05FFBD-1527-4AB4-A7CF-3E5F7C9D4CD8}" srcOrd="0" destOrd="0" presId="urn:microsoft.com/office/officeart/2008/layout/CaptionedPictures"/>
    <dgm:cxn modelId="{469FFF96-8F7A-44C8-BD85-2739770FB1D4}" type="presParOf" srcId="{3133D8AE-8EAB-4AD2-BDB9-CDD3B38C40BB}" destId="{DAE1B720-158A-4C13-885F-230F5131D19E}" srcOrd="1" destOrd="0" presId="urn:microsoft.com/office/officeart/2008/layout/CaptionedPictures"/>
    <dgm:cxn modelId="{899399CE-8DCB-48B5-A0D1-46765D3B4921}" type="presParOf" srcId="{3133D8AE-8EAB-4AD2-BDB9-CDD3B38C40BB}" destId="{23B12F89-DEAB-4133-A371-E0E222DD1FE9}" srcOrd="2" destOrd="0" presId="urn:microsoft.com/office/officeart/2008/layout/CaptionedPictures"/>
    <dgm:cxn modelId="{9B91845C-E1AF-4307-9215-64251478D23C}" type="presParOf" srcId="{23B12F89-DEAB-4133-A371-E0E222DD1FE9}" destId="{3F2FA8EC-A89F-49BE-A141-F5D17E30E90A}" srcOrd="0" destOrd="0" presId="urn:microsoft.com/office/officeart/2008/layout/CaptionedPictures"/>
    <dgm:cxn modelId="{F77E5153-62D1-4407-87E7-929F85874F93}" type="presParOf" srcId="{23B12F89-DEAB-4133-A371-E0E222DD1FE9}" destId="{64227A9F-392A-44AF-B5C5-429571290CA0}" srcOrd="1" destOrd="0" presId="urn:microsoft.com/office/officeart/2008/layout/CaptionedPictures"/>
    <dgm:cxn modelId="{050DEB08-D299-4268-9B55-7BA7A1A77CFB}" type="presParOf" srcId="{BEBEFE51-350F-462D-B62E-0B69445DE187}" destId="{41F30C10-20BB-49EF-AE00-91DF3E320BFF}" srcOrd="3" destOrd="0" presId="urn:microsoft.com/office/officeart/2008/layout/CaptionedPictures"/>
    <dgm:cxn modelId="{FBB10A94-28F0-48DF-A111-5612A85ACD35}" type="presParOf" srcId="{BEBEFE51-350F-462D-B62E-0B69445DE187}" destId="{94DF9374-5417-4975-AB56-6593AED73077}" srcOrd="4" destOrd="0" presId="urn:microsoft.com/office/officeart/2008/layout/CaptionedPictures"/>
    <dgm:cxn modelId="{246E5FE4-A2C0-4E4A-9907-2D7CC4AB9098}" type="presParOf" srcId="{94DF9374-5417-4975-AB56-6593AED73077}" destId="{A0A1FC3E-B62E-4812-BD64-A9E99F64CC9D}" srcOrd="0" destOrd="0" presId="urn:microsoft.com/office/officeart/2008/layout/CaptionedPictures"/>
    <dgm:cxn modelId="{3B1214A1-2337-4B48-8F61-5D42A8FE8E4D}" type="presParOf" srcId="{94DF9374-5417-4975-AB56-6593AED73077}" destId="{DC2D6E81-AEA1-4ECE-94D6-DC28774086D0}" srcOrd="1" destOrd="0" presId="urn:microsoft.com/office/officeart/2008/layout/CaptionedPictures"/>
    <dgm:cxn modelId="{4F58EF49-BC0C-474D-8A6C-D101A897670F}" type="presParOf" srcId="{94DF9374-5417-4975-AB56-6593AED73077}" destId="{AA4183D7-BF6F-4D1E-92EE-A4396BF21969}" srcOrd="2" destOrd="0" presId="urn:microsoft.com/office/officeart/2008/layout/CaptionedPictures"/>
    <dgm:cxn modelId="{F1E47FA5-57B1-430F-8DDD-6FBD022ACACE}" type="presParOf" srcId="{AA4183D7-BF6F-4D1E-92EE-A4396BF21969}" destId="{F80218F1-8FAA-44A1-A57B-30C1DF702F78}" srcOrd="0" destOrd="0" presId="urn:microsoft.com/office/officeart/2008/layout/CaptionedPictures"/>
    <dgm:cxn modelId="{D92A33EA-5FD4-43E1-87D5-0D0D65D86E00}" type="presParOf" srcId="{AA4183D7-BF6F-4D1E-92EE-A4396BF21969}" destId="{6601FB41-012A-433E-AC26-9BC46546A0EC}" srcOrd="1" destOrd="0" presId="urn:microsoft.com/office/officeart/2008/layout/CaptionedPictures"/>
    <dgm:cxn modelId="{E84A4C7E-D996-4796-A11A-9505935F6FD4}" type="presParOf" srcId="{BEBEFE51-350F-462D-B62E-0B69445DE187}" destId="{303D4C0D-E48F-4B46-806A-8D5521DC0D55}" srcOrd="5" destOrd="0" presId="urn:microsoft.com/office/officeart/2008/layout/CaptionedPictures"/>
    <dgm:cxn modelId="{F0C01BDE-B8E7-48C6-961C-79847DFBDED2}" type="presParOf" srcId="{BEBEFE51-350F-462D-B62E-0B69445DE187}" destId="{9EFD3C28-6BBD-4CCC-A069-F900A4A84ECD}" srcOrd="6" destOrd="0" presId="urn:microsoft.com/office/officeart/2008/layout/CaptionedPictures"/>
    <dgm:cxn modelId="{BB74702C-F41F-4B48-B0AF-5E078BD8E6FC}" type="presParOf" srcId="{9EFD3C28-6BBD-4CCC-A069-F900A4A84ECD}" destId="{E2279A8E-2C38-4D1A-A119-CC0E2BC7EA75}" srcOrd="0" destOrd="0" presId="urn:microsoft.com/office/officeart/2008/layout/CaptionedPictures"/>
    <dgm:cxn modelId="{22256EF8-63ED-4EB4-9B8E-EE4B9BE34DC9}" type="presParOf" srcId="{9EFD3C28-6BBD-4CCC-A069-F900A4A84ECD}" destId="{688DF2AE-CBAE-4CBF-8765-41DDCAE82728}" srcOrd="1" destOrd="0" presId="urn:microsoft.com/office/officeart/2008/layout/CaptionedPictures"/>
    <dgm:cxn modelId="{B116631F-AE34-4535-BEDD-3437B8FA67B6}" type="presParOf" srcId="{9EFD3C28-6BBD-4CCC-A069-F900A4A84ECD}" destId="{FD7B43F4-AFCF-4490-A139-F2551ACFC487}" srcOrd="2" destOrd="0" presId="urn:microsoft.com/office/officeart/2008/layout/CaptionedPictures"/>
    <dgm:cxn modelId="{C4C286D6-07A0-4F86-B329-FFE7DB24DFE4}" type="presParOf" srcId="{FD7B43F4-AFCF-4490-A139-F2551ACFC487}" destId="{AEF62FA0-0CDD-4943-882D-CD5AEE5E92DE}" srcOrd="0" destOrd="0" presId="urn:microsoft.com/office/officeart/2008/layout/CaptionedPictures"/>
    <dgm:cxn modelId="{D3AF9F55-1A91-40FD-B3AA-CE15F39F7B64}" type="presParOf" srcId="{FD7B43F4-AFCF-4490-A139-F2551ACFC487}" destId="{AC410995-E008-4E1C-9250-D07014BE44F2}" srcOrd="1" destOrd="0" presId="urn:microsoft.com/office/officeart/2008/layout/CaptionedPictures"/>
    <dgm:cxn modelId="{B6D02792-224C-4FB0-99E2-5124B92B6B79}" type="presParOf" srcId="{BEBEFE51-350F-462D-B62E-0B69445DE187}" destId="{6B0EF5C5-67C5-48EB-A1F3-80E809A3AD41}" srcOrd="7" destOrd="0" presId="urn:microsoft.com/office/officeart/2008/layout/CaptionedPictures"/>
    <dgm:cxn modelId="{62802D24-F35B-41B2-90FC-634C662BF1D7}" type="presParOf" srcId="{BEBEFE51-350F-462D-B62E-0B69445DE187}" destId="{C7DA02E3-3B1C-4705-969D-E3C8D6979983}" srcOrd="8" destOrd="0" presId="urn:microsoft.com/office/officeart/2008/layout/CaptionedPictures"/>
    <dgm:cxn modelId="{7C24E2DB-2240-46D8-84A2-6491A61B04C4}" type="presParOf" srcId="{C7DA02E3-3B1C-4705-969D-E3C8D6979983}" destId="{A5DDEA73-C000-42AC-A594-AA0980A0B5CF}" srcOrd="0" destOrd="0" presId="urn:microsoft.com/office/officeart/2008/layout/CaptionedPictures"/>
    <dgm:cxn modelId="{8D401110-2790-4105-A2B6-7FB35ACF53EB}" type="presParOf" srcId="{C7DA02E3-3B1C-4705-969D-E3C8D6979983}" destId="{A35486AE-8C28-4297-93B7-FC0A808E7B99}" srcOrd="1" destOrd="0" presId="urn:microsoft.com/office/officeart/2008/layout/CaptionedPictures"/>
    <dgm:cxn modelId="{EB1E6E73-47D9-4F7D-AB17-2E3AE6BCA18F}" type="presParOf" srcId="{C7DA02E3-3B1C-4705-969D-E3C8D6979983}" destId="{198395E2-7868-4CB7-9897-08213317FD09}" srcOrd="2" destOrd="0" presId="urn:microsoft.com/office/officeart/2008/layout/CaptionedPictures"/>
    <dgm:cxn modelId="{802CC2B2-6E6F-4BA6-9CDD-C0C3FDF9044C}" type="presParOf" srcId="{198395E2-7868-4CB7-9897-08213317FD09}" destId="{6FB13B7D-7CF0-43EC-9E7F-30F7515C393C}" srcOrd="0" destOrd="0" presId="urn:microsoft.com/office/officeart/2008/layout/CaptionedPictures"/>
    <dgm:cxn modelId="{5A3B3254-03F5-4006-A680-B3C40BD1D8CD}" type="presParOf" srcId="{198395E2-7868-4CB7-9897-08213317FD09}" destId="{2C849DC4-84BA-43DA-ADF1-8417CA70F927}" srcOrd="1" destOrd="0" presId="urn:microsoft.com/office/officeart/2008/layout/CaptionedPictures"/>
    <dgm:cxn modelId="{BC21A33C-C540-464C-8193-BA0D6EB0B4CD}" type="presParOf" srcId="{BEBEFE51-350F-462D-B62E-0B69445DE187}" destId="{EA6DCA52-4A85-4ADF-AF3F-6720D411A1FC}" srcOrd="9" destOrd="0" presId="urn:microsoft.com/office/officeart/2008/layout/CaptionedPictures"/>
    <dgm:cxn modelId="{84156D9F-52A1-4065-A2A0-192B817F0ACB}" type="presParOf" srcId="{BEBEFE51-350F-462D-B62E-0B69445DE187}" destId="{73DDE549-AA8D-4DFB-862C-E346BEBDABC3}" srcOrd="10" destOrd="0" presId="urn:microsoft.com/office/officeart/2008/layout/CaptionedPictures"/>
    <dgm:cxn modelId="{0DDFE2A8-1202-4703-BDDF-7A4C82771FEC}" type="presParOf" srcId="{73DDE549-AA8D-4DFB-862C-E346BEBDABC3}" destId="{BFAB6CA2-CAC9-43E7-849A-F47698185042}" srcOrd="0" destOrd="0" presId="urn:microsoft.com/office/officeart/2008/layout/CaptionedPictures"/>
    <dgm:cxn modelId="{F3ABC9DE-4794-4543-A6EB-26D09906D528}" type="presParOf" srcId="{73DDE549-AA8D-4DFB-862C-E346BEBDABC3}" destId="{A52EDD41-3FAC-49C6-B584-EF7C9612064C}" srcOrd="1" destOrd="0" presId="urn:microsoft.com/office/officeart/2008/layout/CaptionedPictures"/>
    <dgm:cxn modelId="{05BFD10A-2269-4837-95C0-DFD790F2627C}" type="presParOf" srcId="{73DDE549-AA8D-4DFB-862C-E346BEBDABC3}" destId="{B7AE820B-6FA3-4539-8AD5-B2C508923155}" srcOrd="2" destOrd="0" presId="urn:microsoft.com/office/officeart/2008/layout/CaptionedPictures"/>
    <dgm:cxn modelId="{A19EBDE8-C5F4-4429-A470-F945A587349C}" type="presParOf" srcId="{B7AE820B-6FA3-4539-8AD5-B2C508923155}" destId="{BCB07AEE-027A-4056-9DB5-B9243870A9B9}" srcOrd="0" destOrd="0" presId="urn:microsoft.com/office/officeart/2008/layout/CaptionedPictures"/>
    <dgm:cxn modelId="{CB349E4D-5275-4012-8D99-827F072FEE0D}" type="presParOf" srcId="{B7AE820B-6FA3-4539-8AD5-B2C508923155}" destId="{31C7492D-EDDD-4311-B173-2B3918FB18CA}" srcOrd="1" destOrd="0" presId="urn:microsoft.com/office/officeart/2008/layout/CaptionedPictures"/>
    <dgm:cxn modelId="{7516CC5B-4049-478B-9C15-8A7EDDC47BC0}" type="presParOf" srcId="{BEBEFE51-350F-462D-B62E-0B69445DE187}" destId="{7A9587F3-FCD5-4E58-84F3-751B01C56413}" srcOrd="11" destOrd="0" presId="urn:microsoft.com/office/officeart/2008/layout/CaptionedPictures"/>
    <dgm:cxn modelId="{19AA3628-8FEB-40FB-BE18-67C124888543}" type="presParOf" srcId="{BEBEFE51-350F-462D-B62E-0B69445DE187}" destId="{A1AC1C69-A990-4A84-8E74-C2448E4B3B02}" srcOrd="12" destOrd="0" presId="urn:microsoft.com/office/officeart/2008/layout/CaptionedPictures"/>
    <dgm:cxn modelId="{0ABB8C2F-75C2-44DD-A388-2240FBAA9808}" type="presParOf" srcId="{A1AC1C69-A990-4A84-8E74-C2448E4B3B02}" destId="{CE4F174A-9FED-4500-B9B0-EB47CFD71728}" srcOrd="0" destOrd="0" presId="urn:microsoft.com/office/officeart/2008/layout/CaptionedPictures"/>
    <dgm:cxn modelId="{041FC477-75F7-46D7-AB65-23B25E8C53D2}" type="presParOf" srcId="{A1AC1C69-A990-4A84-8E74-C2448E4B3B02}" destId="{5F1461A1-AFEA-4DF5-A583-2795AD962367}" srcOrd="1" destOrd="0" presId="urn:microsoft.com/office/officeart/2008/layout/CaptionedPictures"/>
    <dgm:cxn modelId="{20AFFC86-4410-4B89-98D6-D8CD8040FA9C}" type="presParOf" srcId="{A1AC1C69-A990-4A84-8E74-C2448E4B3B02}" destId="{74326924-47E0-4803-9A25-D76BE038817E}" srcOrd="2" destOrd="0" presId="urn:microsoft.com/office/officeart/2008/layout/CaptionedPictures"/>
    <dgm:cxn modelId="{0E8E2F52-F09F-4D27-B4B8-E4983FDD9A38}" type="presParOf" srcId="{74326924-47E0-4803-9A25-D76BE038817E}" destId="{DB98A24F-F06E-4CFD-8C0B-22ABEF8EF3A8}" srcOrd="0" destOrd="0" presId="urn:microsoft.com/office/officeart/2008/layout/CaptionedPictures"/>
    <dgm:cxn modelId="{A77EF05A-8846-4716-B923-D25F25BA8EF2}" type="presParOf" srcId="{74326924-47E0-4803-9A25-D76BE038817E}" destId="{A0EB3C10-D9F2-4C26-B673-4B40B2799FD2}" srcOrd="1" destOrd="0" presId="urn:microsoft.com/office/officeart/2008/layout/CaptionedPictures"/>
    <dgm:cxn modelId="{D8F6956E-4D55-49EE-804B-FCC864571FC2}" type="presParOf" srcId="{BEBEFE51-350F-462D-B62E-0B69445DE187}" destId="{839215C8-9D91-453A-85F8-892BF294C7EF}" srcOrd="13" destOrd="0" presId="urn:microsoft.com/office/officeart/2008/layout/CaptionedPictures"/>
    <dgm:cxn modelId="{095E3C1B-4B6C-4EB1-9019-2DE879C34365}" type="presParOf" srcId="{BEBEFE51-350F-462D-B62E-0B69445DE187}" destId="{A3AB3D5F-D6F9-4608-99C9-3CB89D69D6DD}" srcOrd="14" destOrd="0" presId="urn:microsoft.com/office/officeart/2008/layout/CaptionedPictures"/>
    <dgm:cxn modelId="{1CE460AB-948D-4F61-B1B6-EC7ABA90FDB5}" type="presParOf" srcId="{A3AB3D5F-D6F9-4608-99C9-3CB89D69D6DD}" destId="{4730D774-E7F2-4AE7-AEF5-0F34D0099447}" srcOrd="0" destOrd="0" presId="urn:microsoft.com/office/officeart/2008/layout/CaptionedPictures"/>
    <dgm:cxn modelId="{E03BBF1E-2A2C-4100-A44D-72F72056FA38}" type="presParOf" srcId="{A3AB3D5F-D6F9-4608-99C9-3CB89D69D6DD}" destId="{4B41BB51-BCF3-4D7C-8EA4-B081DF9A875C}" srcOrd="1" destOrd="0" presId="urn:microsoft.com/office/officeart/2008/layout/CaptionedPictures"/>
    <dgm:cxn modelId="{9D525825-5320-4120-9233-FA2CBE7718DE}" type="presParOf" srcId="{A3AB3D5F-D6F9-4608-99C9-3CB89D69D6DD}" destId="{E361146D-7C5F-4BBD-9F9A-3B488F317831}" srcOrd="2" destOrd="0" presId="urn:microsoft.com/office/officeart/2008/layout/CaptionedPictures"/>
    <dgm:cxn modelId="{88A85C6B-5E5E-46A5-AECA-A32681DD7EFC}" type="presParOf" srcId="{E361146D-7C5F-4BBD-9F9A-3B488F317831}" destId="{D2C75B20-EDD1-4CD2-83E4-C04C3CFB43F2}" srcOrd="0" destOrd="0" presId="urn:microsoft.com/office/officeart/2008/layout/CaptionedPictures"/>
    <dgm:cxn modelId="{8703ABEF-5252-4842-9874-2BF0AA7A3ED2}" type="presParOf" srcId="{E361146D-7C5F-4BBD-9F9A-3B488F317831}" destId="{88AC6168-67D3-413E-A949-715329A67BD9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0672705-2D5B-4D08-B525-9D8009546DB5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6A90B54-A58B-4288-8512-495E2481A30D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«Раз словечко, два словечко»</a:t>
          </a:r>
          <a:endParaRPr lang="ru-RU" dirty="0"/>
        </a:p>
      </dgm:t>
    </dgm:pt>
    <dgm:pt modelId="{FD48DFF0-6186-485A-97F7-03884063A4B2}" type="parTrans" cxnId="{15021470-BB0F-4690-B28A-EDF61FCDB251}">
      <dgm:prSet/>
      <dgm:spPr/>
      <dgm:t>
        <a:bodyPr/>
        <a:lstStyle/>
        <a:p>
          <a:endParaRPr lang="ru-RU"/>
        </a:p>
      </dgm:t>
    </dgm:pt>
    <dgm:pt modelId="{03070D40-9CB9-4AE2-8014-91365FB381CB}" type="sibTrans" cxnId="{15021470-BB0F-4690-B28A-EDF61FCDB251}">
      <dgm:prSet/>
      <dgm:spPr/>
      <dgm:t>
        <a:bodyPr/>
        <a:lstStyle/>
        <a:p>
          <a:endParaRPr lang="ru-RU"/>
        </a:p>
      </dgm:t>
    </dgm:pt>
    <dgm:pt modelId="{2B43C3A8-52F1-4239-A74E-BE12DD377D94}">
      <dgm:prSet phldrT="[Текст]"/>
      <dgm:spPr/>
      <dgm:t>
        <a:bodyPr/>
        <a:lstStyle/>
        <a:p>
          <a:r>
            <a:rPr lang="ru-RU" dirty="0" smtClean="0"/>
            <a:t>«</a:t>
          </a:r>
          <a:r>
            <a:rPr lang="ru-RU" dirty="0" err="1" smtClean="0"/>
            <a:t>Грамматейка</a:t>
          </a:r>
          <a:r>
            <a:rPr lang="ru-RU" dirty="0" smtClean="0"/>
            <a:t>»</a:t>
          </a:r>
          <a:endParaRPr lang="ru-RU" dirty="0"/>
        </a:p>
      </dgm:t>
    </dgm:pt>
    <dgm:pt modelId="{A7903366-BE6A-45FE-B68C-4D0741A7227B}" type="parTrans" cxnId="{C14ECE6C-E74B-4DFD-B862-7B9F4239BC11}">
      <dgm:prSet/>
      <dgm:spPr/>
      <dgm:t>
        <a:bodyPr/>
        <a:lstStyle/>
        <a:p>
          <a:endParaRPr lang="ru-RU"/>
        </a:p>
      </dgm:t>
    </dgm:pt>
    <dgm:pt modelId="{B658ED2F-2D85-4E1F-93A3-2C8A6DCDF0B3}" type="sibTrans" cxnId="{C14ECE6C-E74B-4DFD-B862-7B9F4239BC11}">
      <dgm:prSet/>
      <dgm:spPr/>
      <dgm:t>
        <a:bodyPr/>
        <a:lstStyle/>
        <a:p>
          <a:endParaRPr lang="ru-RU"/>
        </a:p>
      </dgm:t>
    </dgm:pt>
    <dgm:pt modelId="{FAEBEEF8-AB3A-4FA1-9E76-C9E936369037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dirty="0" err="1" smtClean="0">
              <a:latin typeface="Arial" panose="020B0604020202020204" pitchFamily="34" charset="0"/>
              <a:cs typeface="Arial" panose="020B0604020202020204" pitchFamily="34" charset="0"/>
            </a:rPr>
            <a:t>Логоритмика</a:t>
          </a:r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», «Подготовка к школе»</a:t>
          </a:r>
          <a:endParaRPr lang="ru-RU" dirty="0"/>
        </a:p>
      </dgm:t>
    </dgm:pt>
    <dgm:pt modelId="{F904B941-7243-4301-A2FA-24250AEDBF82}" type="parTrans" cxnId="{C138E24F-3CC1-45EC-9F85-0C99973849B7}">
      <dgm:prSet/>
      <dgm:spPr/>
      <dgm:t>
        <a:bodyPr/>
        <a:lstStyle/>
        <a:p>
          <a:endParaRPr lang="ru-RU"/>
        </a:p>
      </dgm:t>
    </dgm:pt>
    <dgm:pt modelId="{DCEA1BC4-6916-4178-98A3-4330915A3F05}" type="sibTrans" cxnId="{C138E24F-3CC1-45EC-9F85-0C99973849B7}">
      <dgm:prSet/>
      <dgm:spPr/>
      <dgm:t>
        <a:bodyPr/>
        <a:lstStyle/>
        <a:p>
          <a:endParaRPr lang="ru-RU"/>
        </a:p>
      </dgm:t>
    </dgm:pt>
    <dgm:pt modelId="{7FFBB54D-64BE-47A0-A0E0-02F32821DEE9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«Подготовка к школе», «Обучение чтению»</a:t>
          </a:r>
          <a:endParaRPr lang="ru-RU" dirty="0"/>
        </a:p>
      </dgm:t>
    </dgm:pt>
    <dgm:pt modelId="{4AD7451D-3734-4AF9-BC85-DE242141BB41}" type="parTrans" cxnId="{E92CE1FD-FCEB-43D3-A5B2-5F85E735ACC3}">
      <dgm:prSet/>
      <dgm:spPr/>
      <dgm:t>
        <a:bodyPr/>
        <a:lstStyle/>
        <a:p>
          <a:endParaRPr lang="ru-RU"/>
        </a:p>
      </dgm:t>
    </dgm:pt>
    <dgm:pt modelId="{CBC07041-F659-428A-B24E-28D51DD82059}" type="sibTrans" cxnId="{E92CE1FD-FCEB-43D3-A5B2-5F85E735ACC3}">
      <dgm:prSet/>
      <dgm:spPr/>
      <dgm:t>
        <a:bodyPr/>
        <a:lstStyle/>
        <a:p>
          <a:endParaRPr lang="ru-RU"/>
        </a:p>
      </dgm:t>
    </dgm:pt>
    <dgm:pt modelId="{7CD0CB4A-07F7-4CEC-B7B6-85CDD32FCA04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«Умка»</a:t>
          </a:r>
          <a:endParaRPr lang="ru-RU" dirty="0"/>
        </a:p>
      </dgm:t>
    </dgm:pt>
    <dgm:pt modelId="{0D92FC8A-1DB4-4841-BC3B-5F8E5141AC46}" type="parTrans" cxnId="{2D237CBC-0053-4EB2-AF9C-DC81AFA0A1D2}">
      <dgm:prSet/>
      <dgm:spPr/>
      <dgm:t>
        <a:bodyPr/>
        <a:lstStyle/>
        <a:p>
          <a:endParaRPr lang="ru-RU"/>
        </a:p>
      </dgm:t>
    </dgm:pt>
    <dgm:pt modelId="{0F980A64-F3FA-4BE0-ADD4-A2692D60516E}" type="sibTrans" cxnId="{2D237CBC-0053-4EB2-AF9C-DC81AFA0A1D2}">
      <dgm:prSet/>
      <dgm:spPr/>
      <dgm:t>
        <a:bodyPr/>
        <a:lstStyle/>
        <a:p>
          <a:endParaRPr lang="ru-RU"/>
        </a:p>
      </dgm:t>
    </dgm:pt>
    <dgm:pt modelId="{FD2B5C4B-2500-46E0-A688-8F229AF349D3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«Волшебные клеточки»</a:t>
          </a:r>
          <a:endParaRPr lang="ru-RU" dirty="0"/>
        </a:p>
      </dgm:t>
    </dgm:pt>
    <dgm:pt modelId="{478A0359-0B83-411F-A612-BCC95648DC67}" type="parTrans" cxnId="{8B9315AC-C216-4BF0-88E3-30D733949A3D}">
      <dgm:prSet/>
      <dgm:spPr/>
      <dgm:t>
        <a:bodyPr/>
        <a:lstStyle/>
        <a:p>
          <a:endParaRPr lang="ru-RU"/>
        </a:p>
      </dgm:t>
    </dgm:pt>
    <dgm:pt modelId="{CEB00539-EA96-472C-AD50-4B6AC17D6DBB}" type="sibTrans" cxnId="{8B9315AC-C216-4BF0-88E3-30D733949A3D}">
      <dgm:prSet/>
      <dgm:spPr/>
      <dgm:t>
        <a:bodyPr/>
        <a:lstStyle/>
        <a:p>
          <a:endParaRPr lang="ru-RU"/>
        </a:p>
      </dgm:t>
    </dgm:pt>
    <dgm:pt modelId="{56E2ABFD-3998-4F7D-AE34-5DDDB1B32559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«Говорящие пальчики»</a:t>
          </a:r>
          <a:endParaRPr lang="ru-RU" dirty="0"/>
        </a:p>
      </dgm:t>
    </dgm:pt>
    <dgm:pt modelId="{DCFDBC2C-8E2B-45FF-8E3D-EB334A488281}" type="parTrans" cxnId="{F0D8C243-4451-47E2-AB5B-5F2EF312BDE3}">
      <dgm:prSet/>
      <dgm:spPr/>
      <dgm:t>
        <a:bodyPr/>
        <a:lstStyle/>
        <a:p>
          <a:endParaRPr lang="ru-RU"/>
        </a:p>
      </dgm:t>
    </dgm:pt>
    <dgm:pt modelId="{C42404FD-3185-489C-99DA-80911584F0EC}" type="sibTrans" cxnId="{F0D8C243-4451-47E2-AB5B-5F2EF312BDE3}">
      <dgm:prSet/>
      <dgm:spPr/>
      <dgm:t>
        <a:bodyPr/>
        <a:lstStyle/>
        <a:p>
          <a:endParaRPr lang="ru-RU"/>
        </a:p>
      </dgm:t>
    </dgm:pt>
    <dgm:pt modelId="{AF038F4D-82FC-4E0B-9945-1931B5D5CC31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«Танцуй как я»</a:t>
          </a:r>
          <a:endParaRPr lang="ru-RU" dirty="0"/>
        </a:p>
      </dgm:t>
    </dgm:pt>
    <dgm:pt modelId="{50B82FF4-4639-4FB6-90A3-D55EB57A97D4}" type="parTrans" cxnId="{5C4874A6-04D4-4F24-BFB3-17D804C750EB}">
      <dgm:prSet/>
      <dgm:spPr/>
      <dgm:t>
        <a:bodyPr/>
        <a:lstStyle/>
        <a:p>
          <a:endParaRPr lang="ru-RU"/>
        </a:p>
      </dgm:t>
    </dgm:pt>
    <dgm:pt modelId="{814F57A9-6291-46D0-B5D9-285FE21C18E0}" type="sibTrans" cxnId="{5C4874A6-04D4-4F24-BFB3-17D804C750EB}">
      <dgm:prSet/>
      <dgm:spPr/>
      <dgm:t>
        <a:bodyPr/>
        <a:lstStyle/>
        <a:p>
          <a:endParaRPr lang="ru-RU"/>
        </a:p>
      </dgm:t>
    </dgm:pt>
    <dgm:pt modelId="{BEBEFE51-350F-462D-B62E-0B69445DE187}" type="pres">
      <dgm:prSet presAssocID="{00672705-2D5B-4D08-B525-9D8009546DB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2A16C461-9799-472E-B4D1-0082047B1656}" type="pres">
      <dgm:prSet presAssocID="{C6A90B54-A58B-4288-8512-495E2481A30D}" presName="composite" presStyleCnt="0">
        <dgm:presLayoutVars>
          <dgm:chMax val="1"/>
          <dgm:chPref val="1"/>
        </dgm:presLayoutVars>
      </dgm:prSet>
      <dgm:spPr/>
    </dgm:pt>
    <dgm:pt modelId="{DA46BE9D-33F2-41C2-865C-4A9B461E4EEE}" type="pres">
      <dgm:prSet presAssocID="{C6A90B54-A58B-4288-8512-495E2481A30D}" presName="Accent" presStyleLbl="trAlignAcc1" presStyleIdx="0" presStyleCnt="8">
        <dgm:presLayoutVars>
          <dgm:chMax val="0"/>
          <dgm:chPref val="0"/>
        </dgm:presLayoutVars>
      </dgm:prSet>
      <dgm:spPr/>
    </dgm:pt>
    <dgm:pt modelId="{994F4489-DB77-49B0-A06D-8297364F711A}" type="pres">
      <dgm:prSet presAssocID="{C6A90B54-A58B-4288-8512-495E2481A30D}" presName="Image" presStyleLbl="alignImgPlace1" presStyleIdx="0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B8B3EFDC-DFEA-4F30-BE4E-8EA027E85EB1}" type="pres">
      <dgm:prSet presAssocID="{C6A90B54-A58B-4288-8512-495E2481A30D}" presName="ChildComposite" presStyleCnt="0"/>
      <dgm:spPr/>
    </dgm:pt>
    <dgm:pt modelId="{C04F42C4-CB97-4690-AC5C-4582D7374B70}" type="pres">
      <dgm:prSet presAssocID="{C6A90B54-A58B-4288-8512-495E2481A30D}" presName="Child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8C2616-E920-4DF7-91C1-086A5F0C1CC0}" type="pres">
      <dgm:prSet presAssocID="{C6A90B54-A58B-4288-8512-495E2481A30D}" presName="Parent" presStyleLbl="revTx" presStyleIdx="0" presStyleCnt="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57C571-0CC3-4735-90E2-56FD33C830A1}" type="pres">
      <dgm:prSet presAssocID="{03070D40-9CB9-4AE2-8014-91365FB381CB}" presName="sibTrans" presStyleCnt="0"/>
      <dgm:spPr/>
    </dgm:pt>
    <dgm:pt modelId="{3133D8AE-8EAB-4AD2-BDB9-CDD3B38C40BB}" type="pres">
      <dgm:prSet presAssocID="{2B43C3A8-52F1-4239-A74E-BE12DD377D94}" presName="composite" presStyleCnt="0">
        <dgm:presLayoutVars>
          <dgm:chMax val="1"/>
          <dgm:chPref val="1"/>
        </dgm:presLayoutVars>
      </dgm:prSet>
      <dgm:spPr/>
    </dgm:pt>
    <dgm:pt modelId="{8E05FFBD-1527-4AB4-A7CF-3E5F7C9D4CD8}" type="pres">
      <dgm:prSet presAssocID="{2B43C3A8-52F1-4239-A74E-BE12DD377D94}" presName="Accent" presStyleLbl="trAlignAcc1" presStyleIdx="1" presStyleCnt="8">
        <dgm:presLayoutVars>
          <dgm:chMax val="0"/>
          <dgm:chPref val="0"/>
        </dgm:presLayoutVars>
      </dgm:prSet>
      <dgm:spPr/>
    </dgm:pt>
    <dgm:pt modelId="{DAE1B720-158A-4C13-885F-230F5131D19E}" type="pres">
      <dgm:prSet presAssocID="{2B43C3A8-52F1-4239-A74E-BE12DD377D94}" presName="Image" presStyleLbl="alignImgPlace1" presStyleIdx="1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23B12F89-DEAB-4133-A371-E0E222DD1FE9}" type="pres">
      <dgm:prSet presAssocID="{2B43C3A8-52F1-4239-A74E-BE12DD377D94}" presName="ChildComposite" presStyleCnt="0"/>
      <dgm:spPr/>
    </dgm:pt>
    <dgm:pt modelId="{3F2FA8EC-A89F-49BE-A141-F5D17E30E90A}" type="pres">
      <dgm:prSet presAssocID="{2B43C3A8-52F1-4239-A74E-BE12DD377D94}" presName="Child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227A9F-392A-44AF-B5C5-429571290CA0}" type="pres">
      <dgm:prSet presAssocID="{2B43C3A8-52F1-4239-A74E-BE12DD377D94}" presName="Parent" presStyleLbl="revTx" presStyleIdx="1" presStyleCnt="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F30C10-20BB-49EF-AE00-91DF3E320BFF}" type="pres">
      <dgm:prSet presAssocID="{B658ED2F-2D85-4E1F-93A3-2C8A6DCDF0B3}" presName="sibTrans" presStyleCnt="0"/>
      <dgm:spPr/>
    </dgm:pt>
    <dgm:pt modelId="{94DF9374-5417-4975-AB56-6593AED73077}" type="pres">
      <dgm:prSet presAssocID="{FAEBEEF8-AB3A-4FA1-9E76-C9E936369037}" presName="composite" presStyleCnt="0">
        <dgm:presLayoutVars>
          <dgm:chMax val="1"/>
          <dgm:chPref val="1"/>
        </dgm:presLayoutVars>
      </dgm:prSet>
      <dgm:spPr/>
    </dgm:pt>
    <dgm:pt modelId="{A0A1FC3E-B62E-4812-BD64-A9E99F64CC9D}" type="pres">
      <dgm:prSet presAssocID="{FAEBEEF8-AB3A-4FA1-9E76-C9E936369037}" presName="Accent" presStyleLbl="trAlignAcc1" presStyleIdx="2" presStyleCnt="8">
        <dgm:presLayoutVars>
          <dgm:chMax val="0"/>
          <dgm:chPref val="0"/>
        </dgm:presLayoutVars>
      </dgm:prSet>
      <dgm:spPr/>
    </dgm:pt>
    <dgm:pt modelId="{DC2D6E81-AEA1-4ECE-94D6-DC28774086D0}" type="pres">
      <dgm:prSet presAssocID="{FAEBEEF8-AB3A-4FA1-9E76-C9E936369037}" presName="Image" presStyleLbl="alignImgPlace1" presStyleIdx="2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AA4183D7-BF6F-4D1E-92EE-A4396BF21969}" type="pres">
      <dgm:prSet presAssocID="{FAEBEEF8-AB3A-4FA1-9E76-C9E936369037}" presName="ChildComposite" presStyleCnt="0"/>
      <dgm:spPr/>
    </dgm:pt>
    <dgm:pt modelId="{F80218F1-8FAA-44A1-A57B-30C1DF702F78}" type="pres">
      <dgm:prSet presAssocID="{FAEBEEF8-AB3A-4FA1-9E76-C9E936369037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601FB41-012A-433E-AC26-9BC46546A0EC}" type="pres">
      <dgm:prSet presAssocID="{FAEBEEF8-AB3A-4FA1-9E76-C9E936369037}" presName="Parent" presStyleLbl="revTx" presStyleIdx="2" presStyleCnt="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3D4C0D-E48F-4B46-806A-8D5521DC0D55}" type="pres">
      <dgm:prSet presAssocID="{DCEA1BC4-6916-4178-98A3-4330915A3F05}" presName="sibTrans" presStyleCnt="0"/>
      <dgm:spPr/>
    </dgm:pt>
    <dgm:pt modelId="{9EFD3C28-6BBD-4CCC-A069-F900A4A84ECD}" type="pres">
      <dgm:prSet presAssocID="{7CD0CB4A-07F7-4CEC-B7B6-85CDD32FCA04}" presName="composite" presStyleCnt="0">
        <dgm:presLayoutVars>
          <dgm:chMax val="1"/>
          <dgm:chPref val="1"/>
        </dgm:presLayoutVars>
      </dgm:prSet>
      <dgm:spPr/>
    </dgm:pt>
    <dgm:pt modelId="{E2279A8E-2C38-4D1A-A119-CC0E2BC7EA75}" type="pres">
      <dgm:prSet presAssocID="{7CD0CB4A-07F7-4CEC-B7B6-85CDD32FCA04}" presName="Accent" presStyleLbl="trAlignAcc1" presStyleIdx="3" presStyleCnt="8">
        <dgm:presLayoutVars>
          <dgm:chMax val="0"/>
          <dgm:chPref val="0"/>
        </dgm:presLayoutVars>
      </dgm:prSet>
      <dgm:spPr/>
    </dgm:pt>
    <dgm:pt modelId="{688DF2AE-CBAE-4CBF-8765-41DDCAE82728}" type="pres">
      <dgm:prSet presAssocID="{7CD0CB4A-07F7-4CEC-B7B6-85CDD32FCA04}" presName="Image" presStyleLbl="alignImgPlace1" presStyleIdx="3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FD7B43F4-AFCF-4490-A139-F2551ACFC487}" type="pres">
      <dgm:prSet presAssocID="{7CD0CB4A-07F7-4CEC-B7B6-85CDD32FCA04}" presName="ChildComposite" presStyleCnt="0"/>
      <dgm:spPr/>
    </dgm:pt>
    <dgm:pt modelId="{AEF62FA0-0CDD-4943-882D-CD5AEE5E92DE}" type="pres">
      <dgm:prSet presAssocID="{7CD0CB4A-07F7-4CEC-B7B6-85CDD32FCA0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C410995-E008-4E1C-9250-D07014BE44F2}" type="pres">
      <dgm:prSet presAssocID="{7CD0CB4A-07F7-4CEC-B7B6-85CDD32FCA04}" presName="Parent" presStyleLbl="revTx" presStyleIdx="3" presStyleCnt="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0EF5C5-67C5-48EB-A1F3-80E809A3AD41}" type="pres">
      <dgm:prSet presAssocID="{0F980A64-F3FA-4BE0-ADD4-A2692D60516E}" presName="sibTrans" presStyleCnt="0"/>
      <dgm:spPr/>
    </dgm:pt>
    <dgm:pt modelId="{C7DA02E3-3B1C-4705-969D-E3C8D6979983}" type="pres">
      <dgm:prSet presAssocID="{FD2B5C4B-2500-46E0-A688-8F229AF349D3}" presName="composite" presStyleCnt="0">
        <dgm:presLayoutVars>
          <dgm:chMax val="1"/>
          <dgm:chPref val="1"/>
        </dgm:presLayoutVars>
      </dgm:prSet>
      <dgm:spPr/>
    </dgm:pt>
    <dgm:pt modelId="{A5DDEA73-C000-42AC-A594-AA0980A0B5CF}" type="pres">
      <dgm:prSet presAssocID="{FD2B5C4B-2500-46E0-A688-8F229AF349D3}" presName="Accent" presStyleLbl="trAlignAcc1" presStyleIdx="4" presStyleCnt="8">
        <dgm:presLayoutVars>
          <dgm:chMax val="0"/>
          <dgm:chPref val="0"/>
        </dgm:presLayoutVars>
      </dgm:prSet>
      <dgm:spPr/>
    </dgm:pt>
    <dgm:pt modelId="{A35486AE-8C28-4297-93B7-FC0A808E7B99}" type="pres">
      <dgm:prSet presAssocID="{FD2B5C4B-2500-46E0-A688-8F229AF349D3}" presName="Image" presStyleLbl="alignImgPlace1" presStyleIdx="4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198395E2-7868-4CB7-9897-08213317FD09}" type="pres">
      <dgm:prSet presAssocID="{FD2B5C4B-2500-46E0-A688-8F229AF349D3}" presName="ChildComposite" presStyleCnt="0"/>
      <dgm:spPr/>
    </dgm:pt>
    <dgm:pt modelId="{6FB13B7D-7CF0-43EC-9E7F-30F7515C393C}" type="pres">
      <dgm:prSet presAssocID="{FD2B5C4B-2500-46E0-A688-8F229AF349D3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C849DC4-84BA-43DA-ADF1-8417CA70F927}" type="pres">
      <dgm:prSet presAssocID="{FD2B5C4B-2500-46E0-A688-8F229AF349D3}" presName="Parent" presStyleLbl="revTx" presStyleIdx="4" presStyleCnt="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6DCA52-4A85-4ADF-AF3F-6720D411A1FC}" type="pres">
      <dgm:prSet presAssocID="{CEB00539-EA96-472C-AD50-4B6AC17D6DBB}" presName="sibTrans" presStyleCnt="0"/>
      <dgm:spPr/>
    </dgm:pt>
    <dgm:pt modelId="{73DDE549-AA8D-4DFB-862C-E346BEBDABC3}" type="pres">
      <dgm:prSet presAssocID="{7FFBB54D-64BE-47A0-A0E0-02F32821DEE9}" presName="composite" presStyleCnt="0">
        <dgm:presLayoutVars>
          <dgm:chMax val="1"/>
          <dgm:chPref val="1"/>
        </dgm:presLayoutVars>
      </dgm:prSet>
      <dgm:spPr/>
    </dgm:pt>
    <dgm:pt modelId="{BFAB6CA2-CAC9-43E7-849A-F47698185042}" type="pres">
      <dgm:prSet presAssocID="{7FFBB54D-64BE-47A0-A0E0-02F32821DEE9}" presName="Accent" presStyleLbl="trAlignAcc1" presStyleIdx="5" presStyleCnt="8">
        <dgm:presLayoutVars>
          <dgm:chMax val="0"/>
          <dgm:chPref val="0"/>
        </dgm:presLayoutVars>
      </dgm:prSet>
      <dgm:spPr/>
    </dgm:pt>
    <dgm:pt modelId="{A52EDD41-3FAC-49C6-B584-EF7C9612064C}" type="pres">
      <dgm:prSet presAssocID="{7FFBB54D-64BE-47A0-A0E0-02F32821DEE9}" presName="Image" presStyleLbl="alignImgPlace1" presStyleIdx="5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B7AE820B-6FA3-4539-8AD5-B2C508923155}" type="pres">
      <dgm:prSet presAssocID="{7FFBB54D-64BE-47A0-A0E0-02F32821DEE9}" presName="ChildComposite" presStyleCnt="0"/>
      <dgm:spPr/>
    </dgm:pt>
    <dgm:pt modelId="{BCB07AEE-027A-4056-9DB5-B9243870A9B9}" type="pres">
      <dgm:prSet presAssocID="{7FFBB54D-64BE-47A0-A0E0-02F32821DEE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1C7492D-EDDD-4311-B173-2B3918FB18CA}" type="pres">
      <dgm:prSet presAssocID="{7FFBB54D-64BE-47A0-A0E0-02F32821DEE9}" presName="Parent" presStyleLbl="revTx" presStyleIdx="5" presStyleCnt="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9587F3-FCD5-4E58-84F3-751B01C56413}" type="pres">
      <dgm:prSet presAssocID="{CBC07041-F659-428A-B24E-28D51DD82059}" presName="sibTrans" presStyleCnt="0"/>
      <dgm:spPr/>
    </dgm:pt>
    <dgm:pt modelId="{A1AC1C69-A990-4A84-8E74-C2448E4B3B02}" type="pres">
      <dgm:prSet presAssocID="{56E2ABFD-3998-4F7D-AE34-5DDDB1B32559}" presName="composite" presStyleCnt="0">
        <dgm:presLayoutVars>
          <dgm:chMax val="1"/>
          <dgm:chPref val="1"/>
        </dgm:presLayoutVars>
      </dgm:prSet>
      <dgm:spPr/>
    </dgm:pt>
    <dgm:pt modelId="{CE4F174A-9FED-4500-B9B0-EB47CFD71728}" type="pres">
      <dgm:prSet presAssocID="{56E2ABFD-3998-4F7D-AE34-5DDDB1B32559}" presName="Accent" presStyleLbl="trAlignAcc1" presStyleIdx="6" presStyleCnt="8">
        <dgm:presLayoutVars>
          <dgm:chMax val="0"/>
          <dgm:chPref val="0"/>
        </dgm:presLayoutVars>
      </dgm:prSet>
      <dgm:spPr/>
    </dgm:pt>
    <dgm:pt modelId="{5F1461A1-AFEA-4DF5-A583-2795AD962367}" type="pres">
      <dgm:prSet presAssocID="{56E2ABFD-3998-4F7D-AE34-5DDDB1B32559}" presName="Image" presStyleLbl="alignImgPlace1" presStyleIdx="6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74326924-47E0-4803-9A25-D76BE038817E}" type="pres">
      <dgm:prSet presAssocID="{56E2ABFD-3998-4F7D-AE34-5DDDB1B32559}" presName="ChildComposite" presStyleCnt="0"/>
      <dgm:spPr/>
    </dgm:pt>
    <dgm:pt modelId="{DB98A24F-F06E-4CFD-8C0B-22ABEF8EF3A8}" type="pres">
      <dgm:prSet presAssocID="{56E2ABFD-3998-4F7D-AE34-5DDDB1B3255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0EB3C10-D9F2-4C26-B673-4B40B2799FD2}" type="pres">
      <dgm:prSet presAssocID="{56E2ABFD-3998-4F7D-AE34-5DDDB1B32559}" presName="Parent" presStyleLbl="revTx" presStyleIdx="6" presStyleCnt="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9215C8-9D91-453A-85F8-892BF294C7EF}" type="pres">
      <dgm:prSet presAssocID="{C42404FD-3185-489C-99DA-80911584F0EC}" presName="sibTrans" presStyleCnt="0"/>
      <dgm:spPr/>
    </dgm:pt>
    <dgm:pt modelId="{A3AB3D5F-D6F9-4608-99C9-3CB89D69D6DD}" type="pres">
      <dgm:prSet presAssocID="{AF038F4D-82FC-4E0B-9945-1931B5D5CC31}" presName="composite" presStyleCnt="0">
        <dgm:presLayoutVars>
          <dgm:chMax val="1"/>
          <dgm:chPref val="1"/>
        </dgm:presLayoutVars>
      </dgm:prSet>
      <dgm:spPr/>
    </dgm:pt>
    <dgm:pt modelId="{4730D774-E7F2-4AE7-AEF5-0F34D0099447}" type="pres">
      <dgm:prSet presAssocID="{AF038F4D-82FC-4E0B-9945-1931B5D5CC31}" presName="Accent" presStyleLbl="trAlignAcc1" presStyleIdx="7" presStyleCnt="8">
        <dgm:presLayoutVars>
          <dgm:chMax val="0"/>
          <dgm:chPref val="0"/>
        </dgm:presLayoutVars>
      </dgm:prSet>
      <dgm:spPr/>
    </dgm:pt>
    <dgm:pt modelId="{4B41BB51-BCF3-4D7C-8EA4-B081DF9A875C}" type="pres">
      <dgm:prSet presAssocID="{AF038F4D-82FC-4E0B-9945-1931B5D5CC31}" presName="Image" presStyleLbl="alignImgPlace1" presStyleIdx="7" presStyleCnt="8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E361146D-7C5F-4BBD-9F9A-3B488F317831}" type="pres">
      <dgm:prSet presAssocID="{AF038F4D-82FC-4E0B-9945-1931B5D5CC31}" presName="ChildComposite" presStyleCnt="0"/>
      <dgm:spPr/>
    </dgm:pt>
    <dgm:pt modelId="{D2C75B20-EDD1-4CD2-83E4-C04C3CFB43F2}" type="pres">
      <dgm:prSet presAssocID="{AF038F4D-82FC-4E0B-9945-1931B5D5CC3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8AC6168-67D3-413E-A949-715329A67BD9}" type="pres">
      <dgm:prSet presAssocID="{AF038F4D-82FC-4E0B-9945-1931B5D5CC31}" presName="Parent" presStyleLbl="revTx" presStyleIdx="7" presStyleCnt="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0D8C243-4451-47E2-AB5B-5F2EF312BDE3}" srcId="{00672705-2D5B-4D08-B525-9D8009546DB5}" destId="{56E2ABFD-3998-4F7D-AE34-5DDDB1B32559}" srcOrd="6" destOrd="0" parTransId="{DCFDBC2C-8E2B-45FF-8E3D-EB334A488281}" sibTransId="{C42404FD-3185-489C-99DA-80911584F0EC}"/>
    <dgm:cxn modelId="{C138E24F-3CC1-45EC-9F85-0C99973849B7}" srcId="{00672705-2D5B-4D08-B525-9D8009546DB5}" destId="{FAEBEEF8-AB3A-4FA1-9E76-C9E936369037}" srcOrd="2" destOrd="0" parTransId="{F904B941-7243-4301-A2FA-24250AEDBF82}" sibTransId="{DCEA1BC4-6916-4178-98A3-4330915A3F05}"/>
    <dgm:cxn modelId="{E92CE1FD-FCEB-43D3-A5B2-5F85E735ACC3}" srcId="{00672705-2D5B-4D08-B525-9D8009546DB5}" destId="{7FFBB54D-64BE-47A0-A0E0-02F32821DEE9}" srcOrd="5" destOrd="0" parTransId="{4AD7451D-3734-4AF9-BC85-DE242141BB41}" sibTransId="{CBC07041-F659-428A-B24E-28D51DD82059}"/>
    <dgm:cxn modelId="{C14ECE6C-E74B-4DFD-B862-7B9F4239BC11}" srcId="{00672705-2D5B-4D08-B525-9D8009546DB5}" destId="{2B43C3A8-52F1-4239-A74E-BE12DD377D94}" srcOrd="1" destOrd="0" parTransId="{A7903366-BE6A-45FE-B68C-4D0741A7227B}" sibTransId="{B658ED2F-2D85-4E1F-93A3-2C8A6DCDF0B3}"/>
    <dgm:cxn modelId="{2D237CBC-0053-4EB2-AF9C-DC81AFA0A1D2}" srcId="{00672705-2D5B-4D08-B525-9D8009546DB5}" destId="{7CD0CB4A-07F7-4CEC-B7B6-85CDD32FCA04}" srcOrd="3" destOrd="0" parTransId="{0D92FC8A-1DB4-4841-BC3B-5F8E5141AC46}" sibTransId="{0F980A64-F3FA-4BE0-ADD4-A2692D60516E}"/>
    <dgm:cxn modelId="{70F075AC-CDCD-4252-8276-F05E840DC173}" type="presOf" srcId="{FAEBEEF8-AB3A-4FA1-9E76-C9E936369037}" destId="{6601FB41-012A-433E-AC26-9BC46546A0EC}" srcOrd="0" destOrd="0" presId="urn:microsoft.com/office/officeart/2008/layout/CaptionedPictures"/>
    <dgm:cxn modelId="{467E9374-5BE7-4DB7-AEFD-6DDD03CDCE88}" type="presOf" srcId="{00672705-2D5B-4D08-B525-9D8009546DB5}" destId="{BEBEFE51-350F-462D-B62E-0B69445DE187}" srcOrd="0" destOrd="0" presId="urn:microsoft.com/office/officeart/2008/layout/CaptionedPictures"/>
    <dgm:cxn modelId="{E9497314-4F2F-48B9-96FC-12AAAB34DBB2}" type="presOf" srcId="{FD2B5C4B-2500-46E0-A688-8F229AF349D3}" destId="{2C849DC4-84BA-43DA-ADF1-8417CA70F927}" srcOrd="0" destOrd="0" presId="urn:microsoft.com/office/officeart/2008/layout/CaptionedPictures"/>
    <dgm:cxn modelId="{D4F82B15-E8EC-4627-89D3-15D903EDDFAE}" type="presOf" srcId="{2B43C3A8-52F1-4239-A74E-BE12DD377D94}" destId="{64227A9F-392A-44AF-B5C5-429571290CA0}" srcOrd="0" destOrd="0" presId="urn:microsoft.com/office/officeart/2008/layout/CaptionedPictures"/>
    <dgm:cxn modelId="{8B9315AC-C216-4BF0-88E3-30D733949A3D}" srcId="{00672705-2D5B-4D08-B525-9D8009546DB5}" destId="{FD2B5C4B-2500-46E0-A688-8F229AF349D3}" srcOrd="4" destOrd="0" parTransId="{478A0359-0B83-411F-A612-BCC95648DC67}" sibTransId="{CEB00539-EA96-472C-AD50-4B6AC17D6DBB}"/>
    <dgm:cxn modelId="{10F1E0F5-A0A7-4590-85CB-5960FAE9289E}" type="presOf" srcId="{7FFBB54D-64BE-47A0-A0E0-02F32821DEE9}" destId="{31C7492D-EDDD-4311-B173-2B3918FB18CA}" srcOrd="0" destOrd="0" presId="urn:microsoft.com/office/officeart/2008/layout/CaptionedPictures"/>
    <dgm:cxn modelId="{15021470-BB0F-4690-B28A-EDF61FCDB251}" srcId="{00672705-2D5B-4D08-B525-9D8009546DB5}" destId="{C6A90B54-A58B-4288-8512-495E2481A30D}" srcOrd="0" destOrd="0" parTransId="{FD48DFF0-6186-485A-97F7-03884063A4B2}" sibTransId="{03070D40-9CB9-4AE2-8014-91365FB381CB}"/>
    <dgm:cxn modelId="{3E32FB8E-8D1B-4B2B-A6D7-A90289473130}" type="presOf" srcId="{7CD0CB4A-07F7-4CEC-B7B6-85CDD32FCA04}" destId="{AC410995-E008-4E1C-9250-D07014BE44F2}" srcOrd="0" destOrd="0" presId="urn:microsoft.com/office/officeart/2008/layout/CaptionedPictures"/>
    <dgm:cxn modelId="{5C4874A6-04D4-4F24-BFB3-17D804C750EB}" srcId="{00672705-2D5B-4D08-B525-9D8009546DB5}" destId="{AF038F4D-82FC-4E0B-9945-1931B5D5CC31}" srcOrd="7" destOrd="0" parTransId="{50B82FF4-4639-4FB6-90A3-D55EB57A97D4}" sibTransId="{814F57A9-6291-46D0-B5D9-285FE21C18E0}"/>
    <dgm:cxn modelId="{9158B0EC-C6AE-47C4-9ECC-708B245A2D77}" type="presOf" srcId="{56E2ABFD-3998-4F7D-AE34-5DDDB1B32559}" destId="{A0EB3C10-D9F2-4C26-B673-4B40B2799FD2}" srcOrd="0" destOrd="0" presId="urn:microsoft.com/office/officeart/2008/layout/CaptionedPictures"/>
    <dgm:cxn modelId="{261DC844-0149-4863-97DB-DF4AE743E1EA}" type="presOf" srcId="{AF038F4D-82FC-4E0B-9945-1931B5D5CC31}" destId="{88AC6168-67D3-413E-A949-715329A67BD9}" srcOrd="0" destOrd="0" presId="urn:microsoft.com/office/officeart/2008/layout/CaptionedPictures"/>
    <dgm:cxn modelId="{3B97AE70-A755-4456-99B2-D9870FC54F28}" type="presOf" srcId="{C6A90B54-A58B-4288-8512-495E2481A30D}" destId="{4D8C2616-E920-4DF7-91C1-086A5F0C1CC0}" srcOrd="0" destOrd="0" presId="urn:microsoft.com/office/officeart/2008/layout/CaptionedPictures"/>
    <dgm:cxn modelId="{AE5D3A95-1F4B-46C6-A4DD-8F4F9AD691F6}" type="presParOf" srcId="{BEBEFE51-350F-462D-B62E-0B69445DE187}" destId="{2A16C461-9799-472E-B4D1-0082047B1656}" srcOrd="0" destOrd="0" presId="urn:microsoft.com/office/officeart/2008/layout/CaptionedPictures"/>
    <dgm:cxn modelId="{19BED25E-4C7D-4D6E-B154-DBE1BF5A7708}" type="presParOf" srcId="{2A16C461-9799-472E-B4D1-0082047B1656}" destId="{DA46BE9D-33F2-41C2-865C-4A9B461E4EEE}" srcOrd="0" destOrd="0" presId="urn:microsoft.com/office/officeart/2008/layout/CaptionedPictures"/>
    <dgm:cxn modelId="{E1892A17-3EBE-47B8-B723-2715CFABB87E}" type="presParOf" srcId="{2A16C461-9799-472E-B4D1-0082047B1656}" destId="{994F4489-DB77-49B0-A06D-8297364F711A}" srcOrd="1" destOrd="0" presId="urn:microsoft.com/office/officeart/2008/layout/CaptionedPictures"/>
    <dgm:cxn modelId="{E34E15E7-1340-4506-BEAC-1A423CDE14EB}" type="presParOf" srcId="{2A16C461-9799-472E-B4D1-0082047B1656}" destId="{B8B3EFDC-DFEA-4F30-BE4E-8EA027E85EB1}" srcOrd="2" destOrd="0" presId="urn:microsoft.com/office/officeart/2008/layout/CaptionedPictures"/>
    <dgm:cxn modelId="{5EC944ED-48D1-49D4-B5B5-AFA0170E5EF2}" type="presParOf" srcId="{B8B3EFDC-DFEA-4F30-BE4E-8EA027E85EB1}" destId="{C04F42C4-CB97-4690-AC5C-4582D7374B70}" srcOrd="0" destOrd="0" presId="urn:microsoft.com/office/officeart/2008/layout/CaptionedPictures"/>
    <dgm:cxn modelId="{D99E1528-5AF2-4FDD-AF4B-2C7C753649D2}" type="presParOf" srcId="{B8B3EFDC-DFEA-4F30-BE4E-8EA027E85EB1}" destId="{4D8C2616-E920-4DF7-91C1-086A5F0C1CC0}" srcOrd="1" destOrd="0" presId="urn:microsoft.com/office/officeart/2008/layout/CaptionedPictures"/>
    <dgm:cxn modelId="{9372841A-871F-4060-BF92-4B62C12A4E43}" type="presParOf" srcId="{BEBEFE51-350F-462D-B62E-0B69445DE187}" destId="{8657C571-0CC3-4735-90E2-56FD33C830A1}" srcOrd="1" destOrd="0" presId="urn:microsoft.com/office/officeart/2008/layout/CaptionedPictures"/>
    <dgm:cxn modelId="{18095A6D-7BE1-4753-88DE-A0F27B65C1B9}" type="presParOf" srcId="{BEBEFE51-350F-462D-B62E-0B69445DE187}" destId="{3133D8AE-8EAB-4AD2-BDB9-CDD3B38C40BB}" srcOrd="2" destOrd="0" presId="urn:microsoft.com/office/officeart/2008/layout/CaptionedPictures"/>
    <dgm:cxn modelId="{B590E850-3053-4B5A-92CF-FD89043C2C90}" type="presParOf" srcId="{3133D8AE-8EAB-4AD2-BDB9-CDD3B38C40BB}" destId="{8E05FFBD-1527-4AB4-A7CF-3E5F7C9D4CD8}" srcOrd="0" destOrd="0" presId="urn:microsoft.com/office/officeart/2008/layout/CaptionedPictures"/>
    <dgm:cxn modelId="{4F7B3339-EBED-482A-8F4B-D0CFCFB576EF}" type="presParOf" srcId="{3133D8AE-8EAB-4AD2-BDB9-CDD3B38C40BB}" destId="{DAE1B720-158A-4C13-885F-230F5131D19E}" srcOrd="1" destOrd="0" presId="urn:microsoft.com/office/officeart/2008/layout/CaptionedPictures"/>
    <dgm:cxn modelId="{77398EDD-14A8-4727-914F-8AEA13D3E4C3}" type="presParOf" srcId="{3133D8AE-8EAB-4AD2-BDB9-CDD3B38C40BB}" destId="{23B12F89-DEAB-4133-A371-E0E222DD1FE9}" srcOrd="2" destOrd="0" presId="urn:microsoft.com/office/officeart/2008/layout/CaptionedPictures"/>
    <dgm:cxn modelId="{90727FBF-05A3-4D65-92F5-FDB84978CF28}" type="presParOf" srcId="{23B12F89-DEAB-4133-A371-E0E222DD1FE9}" destId="{3F2FA8EC-A89F-49BE-A141-F5D17E30E90A}" srcOrd="0" destOrd="0" presId="urn:microsoft.com/office/officeart/2008/layout/CaptionedPictures"/>
    <dgm:cxn modelId="{A29093E9-D9F7-4801-858F-735A5C7C1413}" type="presParOf" srcId="{23B12F89-DEAB-4133-A371-E0E222DD1FE9}" destId="{64227A9F-392A-44AF-B5C5-429571290CA0}" srcOrd="1" destOrd="0" presId="urn:microsoft.com/office/officeart/2008/layout/CaptionedPictures"/>
    <dgm:cxn modelId="{BAC459B3-8310-487B-81AB-D032376A3AAB}" type="presParOf" srcId="{BEBEFE51-350F-462D-B62E-0B69445DE187}" destId="{41F30C10-20BB-49EF-AE00-91DF3E320BFF}" srcOrd="3" destOrd="0" presId="urn:microsoft.com/office/officeart/2008/layout/CaptionedPictures"/>
    <dgm:cxn modelId="{D3FE8F40-6D4B-4874-8824-1BFB4C87C385}" type="presParOf" srcId="{BEBEFE51-350F-462D-B62E-0B69445DE187}" destId="{94DF9374-5417-4975-AB56-6593AED73077}" srcOrd="4" destOrd="0" presId="urn:microsoft.com/office/officeart/2008/layout/CaptionedPictures"/>
    <dgm:cxn modelId="{55B69B85-8E71-46A6-A284-71D3D8615145}" type="presParOf" srcId="{94DF9374-5417-4975-AB56-6593AED73077}" destId="{A0A1FC3E-B62E-4812-BD64-A9E99F64CC9D}" srcOrd="0" destOrd="0" presId="urn:microsoft.com/office/officeart/2008/layout/CaptionedPictures"/>
    <dgm:cxn modelId="{9D6EC9AA-19E7-4F20-9178-CD8FB67C9C44}" type="presParOf" srcId="{94DF9374-5417-4975-AB56-6593AED73077}" destId="{DC2D6E81-AEA1-4ECE-94D6-DC28774086D0}" srcOrd="1" destOrd="0" presId="urn:microsoft.com/office/officeart/2008/layout/CaptionedPictures"/>
    <dgm:cxn modelId="{E8127123-986A-45F2-8D31-89435A3B2257}" type="presParOf" srcId="{94DF9374-5417-4975-AB56-6593AED73077}" destId="{AA4183D7-BF6F-4D1E-92EE-A4396BF21969}" srcOrd="2" destOrd="0" presId="urn:microsoft.com/office/officeart/2008/layout/CaptionedPictures"/>
    <dgm:cxn modelId="{7D80161D-864E-4E60-94FD-B28ADBC91970}" type="presParOf" srcId="{AA4183D7-BF6F-4D1E-92EE-A4396BF21969}" destId="{F80218F1-8FAA-44A1-A57B-30C1DF702F78}" srcOrd="0" destOrd="0" presId="urn:microsoft.com/office/officeart/2008/layout/CaptionedPictures"/>
    <dgm:cxn modelId="{B71FF156-B9AF-4A4D-A938-886FBD9C4488}" type="presParOf" srcId="{AA4183D7-BF6F-4D1E-92EE-A4396BF21969}" destId="{6601FB41-012A-433E-AC26-9BC46546A0EC}" srcOrd="1" destOrd="0" presId="urn:microsoft.com/office/officeart/2008/layout/CaptionedPictures"/>
    <dgm:cxn modelId="{6C6A30C6-23D1-4E9E-B2BB-6D94133346B9}" type="presParOf" srcId="{BEBEFE51-350F-462D-B62E-0B69445DE187}" destId="{303D4C0D-E48F-4B46-806A-8D5521DC0D55}" srcOrd="5" destOrd="0" presId="urn:microsoft.com/office/officeart/2008/layout/CaptionedPictures"/>
    <dgm:cxn modelId="{51B7957A-F8FF-4138-8195-61FA5FE2A734}" type="presParOf" srcId="{BEBEFE51-350F-462D-B62E-0B69445DE187}" destId="{9EFD3C28-6BBD-4CCC-A069-F900A4A84ECD}" srcOrd="6" destOrd="0" presId="urn:microsoft.com/office/officeart/2008/layout/CaptionedPictures"/>
    <dgm:cxn modelId="{A7B484D5-75F3-4ABC-AD00-5D2194043806}" type="presParOf" srcId="{9EFD3C28-6BBD-4CCC-A069-F900A4A84ECD}" destId="{E2279A8E-2C38-4D1A-A119-CC0E2BC7EA75}" srcOrd="0" destOrd="0" presId="urn:microsoft.com/office/officeart/2008/layout/CaptionedPictures"/>
    <dgm:cxn modelId="{6664E4C6-2B03-47C5-8C1B-88D55187E77B}" type="presParOf" srcId="{9EFD3C28-6BBD-4CCC-A069-F900A4A84ECD}" destId="{688DF2AE-CBAE-4CBF-8765-41DDCAE82728}" srcOrd="1" destOrd="0" presId="urn:microsoft.com/office/officeart/2008/layout/CaptionedPictures"/>
    <dgm:cxn modelId="{ABF3239D-C990-4173-B5A0-3B58734A5F89}" type="presParOf" srcId="{9EFD3C28-6BBD-4CCC-A069-F900A4A84ECD}" destId="{FD7B43F4-AFCF-4490-A139-F2551ACFC487}" srcOrd="2" destOrd="0" presId="urn:microsoft.com/office/officeart/2008/layout/CaptionedPictures"/>
    <dgm:cxn modelId="{D875F019-8D26-4887-B30C-BC7D17573CD8}" type="presParOf" srcId="{FD7B43F4-AFCF-4490-A139-F2551ACFC487}" destId="{AEF62FA0-0CDD-4943-882D-CD5AEE5E92DE}" srcOrd="0" destOrd="0" presId="urn:microsoft.com/office/officeart/2008/layout/CaptionedPictures"/>
    <dgm:cxn modelId="{A8DBDF8D-3EF3-4E97-9DD3-C41774CD79F8}" type="presParOf" srcId="{FD7B43F4-AFCF-4490-A139-F2551ACFC487}" destId="{AC410995-E008-4E1C-9250-D07014BE44F2}" srcOrd="1" destOrd="0" presId="urn:microsoft.com/office/officeart/2008/layout/CaptionedPictures"/>
    <dgm:cxn modelId="{424DA94B-5425-4CFC-8388-C68B42D116E3}" type="presParOf" srcId="{BEBEFE51-350F-462D-B62E-0B69445DE187}" destId="{6B0EF5C5-67C5-48EB-A1F3-80E809A3AD41}" srcOrd="7" destOrd="0" presId="urn:microsoft.com/office/officeart/2008/layout/CaptionedPictures"/>
    <dgm:cxn modelId="{5F813B84-F793-4603-8CB3-0153DD52E751}" type="presParOf" srcId="{BEBEFE51-350F-462D-B62E-0B69445DE187}" destId="{C7DA02E3-3B1C-4705-969D-E3C8D6979983}" srcOrd="8" destOrd="0" presId="urn:microsoft.com/office/officeart/2008/layout/CaptionedPictures"/>
    <dgm:cxn modelId="{DB41F40E-2A9C-4D66-8A42-8A124264DBD9}" type="presParOf" srcId="{C7DA02E3-3B1C-4705-969D-E3C8D6979983}" destId="{A5DDEA73-C000-42AC-A594-AA0980A0B5CF}" srcOrd="0" destOrd="0" presId="urn:microsoft.com/office/officeart/2008/layout/CaptionedPictures"/>
    <dgm:cxn modelId="{1189ED68-C00F-4358-80DB-E7F959DBBBF1}" type="presParOf" srcId="{C7DA02E3-3B1C-4705-969D-E3C8D6979983}" destId="{A35486AE-8C28-4297-93B7-FC0A808E7B99}" srcOrd="1" destOrd="0" presId="urn:microsoft.com/office/officeart/2008/layout/CaptionedPictures"/>
    <dgm:cxn modelId="{4B87FC32-975D-4553-B526-B05211D3BE5D}" type="presParOf" srcId="{C7DA02E3-3B1C-4705-969D-E3C8D6979983}" destId="{198395E2-7868-4CB7-9897-08213317FD09}" srcOrd="2" destOrd="0" presId="urn:microsoft.com/office/officeart/2008/layout/CaptionedPictures"/>
    <dgm:cxn modelId="{186C3C84-0609-4266-B82C-F297DB93DD66}" type="presParOf" srcId="{198395E2-7868-4CB7-9897-08213317FD09}" destId="{6FB13B7D-7CF0-43EC-9E7F-30F7515C393C}" srcOrd="0" destOrd="0" presId="urn:microsoft.com/office/officeart/2008/layout/CaptionedPictures"/>
    <dgm:cxn modelId="{C7F68DE0-979B-4F54-B6E1-6D451DE74E0C}" type="presParOf" srcId="{198395E2-7868-4CB7-9897-08213317FD09}" destId="{2C849DC4-84BA-43DA-ADF1-8417CA70F927}" srcOrd="1" destOrd="0" presId="urn:microsoft.com/office/officeart/2008/layout/CaptionedPictures"/>
    <dgm:cxn modelId="{FD14F55E-C2B8-4C69-86CB-B5095DC03AE3}" type="presParOf" srcId="{BEBEFE51-350F-462D-B62E-0B69445DE187}" destId="{EA6DCA52-4A85-4ADF-AF3F-6720D411A1FC}" srcOrd="9" destOrd="0" presId="urn:microsoft.com/office/officeart/2008/layout/CaptionedPictures"/>
    <dgm:cxn modelId="{250A2E75-D897-4BAA-A9AD-A6FF9ADC41EA}" type="presParOf" srcId="{BEBEFE51-350F-462D-B62E-0B69445DE187}" destId="{73DDE549-AA8D-4DFB-862C-E346BEBDABC3}" srcOrd="10" destOrd="0" presId="urn:microsoft.com/office/officeart/2008/layout/CaptionedPictures"/>
    <dgm:cxn modelId="{4B186157-C76D-478E-B150-485C8108C901}" type="presParOf" srcId="{73DDE549-AA8D-4DFB-862C-E346BEBDABC3}" destId="{BFAB6CA2-CAC9-43E7-849A-F47698185042}" srcOrd="0" destOrd="0" presId="urn:microsoft.com/office/officeart/2008/layout/CaptionedPictures"/>
    <dgm:cxn modelId="{B55872DA-2994-4428-A154-0FF9FE61328B}" type="presParOf" srcId="{73DDE549-AA8D-4DFB-862C-E346BEBDABC3}" destId="{A52EDD41-3FAC-49C6-B584-EF7C9612064C}" srcOrd="1" destOrd="0" presId="urn:microsoft.com/office/officeart/2008/layout/CaptionedPictures"/>
    <dgm:cxn modelId="{EBFF265B-9CBA-48DD-BCB2-C1FF56686CE5}" type="presParOf" srcId="{73DDE549-AA8D-4DFB-862C-E346BEBDABC3}" destId="{B7AE820B-6FA3-4539-8AD5-B2C508923155}" srcOrd="2" destOrd="0" presId="urn:microsoft.com/office/officeart/2008/layout/CaptionedPictures"/>
    <dgm:cxn modelId="{8BAAB9AE-8C91-42C0-A4CA-05A0E468433A}" type="presParOf" srcId="{B7AE820B-6FA3-4539-8AD5-B2C508923155}" destId="{BCB07AEE-027A-4056-9DB5-B9243870A9B9}" srcOrd="0" destOrd="0" presId="urn:microsoft.com/office/officeart/2008/layout/CaptionedPictures"/>
    <dgm:cxn modelId="{D784B370-A2D8-4D47-8A11-8297DFE42964}" type="presParOf" srcId="{B7AE820B-6FA3-4539-8AD5-B2C508923155}" destId="{31C7492D-EDDD-4311-B173-2B3918FB18CA}" srcOrd="1" destOrd="0" presId="urn:microsoft.com/office/officeart/2008/layout/CaptionedPictures"/>
    <dgm:cxn modelId="{A0F1ED17-5A6F-454E-81BF-4E4391183133}" type="presParOf" srcId="{BEBEFE51-350F-462D-B62E-0B69445DE187}" destId="{7A9587F3-FCD5-4E58-84F3-751B01C56413}" srcOrd="11" destOrd="0" presId="urn:microsoft.com/office/officeart/2008/layout/CaptionedPictures"/>
    <dgm:cxn modelId="{CE9E0D48-681B-466F-8218-4E1C7D00E7E5}" type="presParOf" srcId="{BEBEFE51-350F-462D-B62E-0B69445DE187}" destId="{A1AC1C69-A990-4A84-8E74-C2448E4B3B02}" srcOrd="12" destOrd="0" presId="urn:microsoft.com/office/officeart/2008/layout/CaptionedPictures"/>
    <dgm:cxn modelId="{75C08B19-29FC-4C8B-8AA5-757169151CAF}" type="presParOf" srcId="{A1AC1C69-A990-4A84-8E74-C2448E4B3B02}" destId="{CE4F174A-9FED-4500-B9B0-EB47CFD71728}" srcOrd="0" destOrd="0" presId="urn:microsoft.com/office/officeart/2008/layout/CaptionedPictures"/>
    <dgm:cxn modelId="{B78353B1-B8B1-49CE-940A-22F23DC4EB62}" type="presParOf" srcId="{A1AC1C69-A990-4A84-8E74-C2448E4B3B02}" destId="{5F1461A1-AFEA-4DF5-A583-2795AD962367}" srcOrd="1" destOrd="0" presId="urn:microsoft.com/office/officeart/2008/layout/CaptionedPictures"/>
    <dgm:cxn modelId="{D70B28E3-95A6-4760-9A0F-4C9F71E07AC4}" type="presParOf" srcId="{A1AC1C69-A990-4A84-8E74-C2448E4B3B02}" destId="{74326924-47E0-4803-9A25-D76BE038817E}" srcOrd="2" destOrd="0" presId="urn:microsoft.com/office/officeart/2008/layout/CaptionedPictures"/>
    <dgm:cxn modelId="{C3108547-60B2-4CD4-8A3D-4C7046961BED}" type="presParOf" srcId="{74326924-47E0-4803-9A25-D76BE038817E}" destId="{DB98A24F-F06E-4CFD-8C0B-22ABEF8EF3A8}" srcOrd="0" destOrd="0" presId="urn:microsoft.com/office/officeart/2008/layout/CaptionedPictures"/>
    <dgm:cxn modelId="{6F5C7CC4-689A-4FAA-9D01-99A8DA44FFD7}" type="presParOf" srcId="{74326924-47E0-4803-9A25-D76BE038817E}" destId="{A0EB3C10-D9F2-4C26-B673-4B40B2799FD2}" srcOrd="1" destOrd="0" presId="urn:microsoft.com/office/officeart/2008/layout/CaptionedPictures"/>
    <dgm:cxn modelId="{8EB6F07B-A4DB-45F8-8486-4A6072AE05E5}" type="presParOf" srcId="{BEBEFE51-350F-462D-B62E-0B69445DE187}" destId="{839215C8-9D91-453A-85F8-892BF294C7EF}" srcOrd="13" destOrd="0" presId="urn:microsoft.com/office/officeart/2008/layout/CaptionedPictures"/>
    <dgm:cxn modelId="{B7089C73-3F08-436A-A2A0-A8DA23FFFA86}" type="presParOf" srcId="{BEBEFE51-350F-462D-B62E-0B69445DE187}" destId="{A3AB3D5F-D6F9-4608-99C9-3CB89D69D6DD}" srcOrd="14" destOrd="0" presId="urn:microsoft.com/office/officeart/2008/layout/CaptionedPictures"/>
    <dgm:cxn modelId="{4B1F5693-09B5-4547-834E-52C2F7E1E2C5}" type="presParOf" srcId="{A3AB3D5F-D6F9-4608-99C9-3CB89D69D6DD}" destId="{4730D774-E7F2-4AE7-AEF5-0F34D0099447}" srcOrd="0" destOrd="0" presId="urn:microsoft.com/office/officeart/2008/layout/CaptionedPictures"/>
    <dgm:cxn modelId="{5D956EFB-D3ED-4E5C-A8B8-29E818436D3D}" type="presParOf" srcId="{A3AB3D5F-D6F9-4608-99C9-3CB89D69D6DD}" destId="{4B41BB51-BCF3-4D7C-8EA4-B081DF9A875C}" srcOrd="1" destOrd="0" presId="urn:microsoft.com/office/officeart/2008/layout/CaptionedPictures"/>
    <dgm:cxn modelId="{39C1D1BB-6B6D-4D58-86EB-B3C6CE936832}" type="presParOf" srcId="{A3AB3D5F-D6F9-4608-99C9-3CB89D69D6DD}" destId="{E361146D-7C5F-4BBD-9F9A-3B488F317831}" srcOrd="2" destOrd="0" presId="urn:microsoft.com/office/officeart/2008/layout/CaptionedPictures"/>
    <dgm:cxn modelId="{0F8624C8-FF84-477B-B577-EA7878986CBF}" type="presParOf" srcId="{E361146D-7C5F-4BBD-9F9A-3B488F317831}" destId="{D2C75B20-EDD1-4CD2-83E4-C04C3CFB43F2}" srcOrd="0" destOrd="0" presId="urn:microsoft.com/office/officeart/2008/layout/CaptionedPictures"/>
    <dgm:cxn modelId="{08E96F2F-582D-4F02-966F-9F6D32D66F7D}" type="presParOf" srcId="{E361146D-7C5F-4BBD-9F9A-3B488F317831}" destId="{88AC6168-67D3-413E-A949-715329A67BD9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0672705-2D5B-4D08-B525-9D8009546DB5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6A90B54-A58B-4288-8512-495E2481A30D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dirty="0" err="1" smtClean="0">
              <a:latin typeface="Arial" panose="020B0604020202020204" pitchFamily="34" charset="0"/>
              <a:cs typeface="Arial" panose="020B0604020202020204" pitchFamily="34" charset="0"/>
            </a:rPr>
            <a:t>Звукарики</a:t>
          </a:r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», «</a:t>
          </a:r>
          <a:r>
            <a:rPr lang="ru-RU" dirty="0" err="1" smtClean="0">
              <a:latin typeface="Arial" panose="020B0604020202020204" pitchFamily="34" charset="0"/>
              <a:cs typeface="Arial" panose="020B0604020202020204" pitchFamily="34" charset="0"/>
            </a:rPr>
            <a:t>Орфики</a:t>
          </a:r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»</a:t>
          </a:r>
          <a:endParaRPr lang="ru-RU" dirty="0"/>
        </a:p>
      </dgm:t>
    </dgm:pt>
    <dgm:pt modelId="{FD48DFF0-6186-485A-97F7-03884063A4B2}" type="parTrans" cxnId="{15021470-BB0F-4690-B28A-EDF61FCDB251}">
      <dgm:prSet/>
      <dgm:spPr/>
      <dgm:t>
        <a:bodyPr/>
        <a:lstStyle/>
        <a:p>
          <a:endParaRPr lang="ru-RU"/>
        </a:p>
      </dgm:t>
    </dgm:pt>
    <dgm:pt modelId="{03070D40-9CB9-4AE2-8014-91365FB381CB}" type="sibTrans" cxnId="{15021470-BB0F-4690-B28A-EDF61FCDB251}">
      <dgm:prSet/>
      <dgm:spPr/>
      <dgm:t>
        <a:bodyPr/>
        <a:lstStyle/>
        <a:p>
          <a:endParaRPr lang="ru-RU"/>
        </a:p>
      </dgm:t>
    </dgm:pt>
    <dgm:pt modelId="{2B43C3A8-52F1-4239-A74E-BE12DD377D94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«Вьюночек»</a:t>
          </a:r>
          <a:endParaRPr lang="ru-RU" dirty="0"/>
        </a:p>
      </dgm:t>
    </dgm:pt>
    <dgm:pt modelId="{A7903366-BE6A-45FE-B68C-4D0741A7227B}" type="parTrans" cxnId="{C14ECE6C-E74B-4DFD-B862-7B9F4239BC11}">
      <dgm:prSet/>
      <dgm:spPr/>
      <dgm:t>
        <a:bodyPr/>
        <a:lstStyle/>
        <a:p>
          <a:endParaRPr lang="ru-RU"/>
        </a:p>
      </dgm:t>
    </dgm:pt>
    <dgm:pt modelId="{B658ED2F-2D85-4E1F-93A3-2C8A6DCDF0B3}" type="sibTrans" cxnId="{C14ECE6C-E74B-4DFD-B862-7B9F4239BC11}">
      <dgm:prSet/>
      <dgm:spPr/>
      <dgm:t>
        <a:bodyPr/>
        <a:lstStyle/>
        <a:p>
          <a:endParaRPr lang="ru-RU"/>
        </a:p>
      </dgm:t>
    </dgm:pt>
    <dgm:pt modelId="{FAEBEEF8-AB3A-4FA1-9E76-C9E936369037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Арт-студия «Волшебная мастерская»</a:t>
          </a:r>
          <a:endParaRPr lang="ru-RU" dirty="0"/>
        </a:p>
      </dgm:t>
    </dgm:pt>
    <dgm:pt modelId="{F904B941-7243-4301-A2FA-24250AEDBF82}" type="parTrans" cxnId="{C138E24F-3CC1-45EC-9F85-0C99973849B7}">
      <dgm:prSet/>
      <dgm:spPr/>
      <dgm:t>
        <a:bodyPr/>
        <a:lstStyle/>
        <a:p>
          <a:endParaRPr lang="ru-RU"/>
        </a:p>
      </dgm:t>
    </dgm:pt>
    <dgm:pt modelId="{DCEA1BC4-6916-4178-98A3-4330915A3F05}" type="sibTrans" cxnId="{C138E24F-3CC1-45EC-9F85-0C99973849B7}">
      <dgm:prSet/>
      <dgm:spPr/>
      <dgm:t>
        <a:bodyPr/>
        <a:lstStyle/>
        <a:p>
          <a:endParaRPr lang="ru-RU"/>
        </a:p>
      </dgm:t>
    </dgm:pt>
    <dgm:pt modelId="{7FFBB54D-64BE-47A0-A0E0-02F32821DEE9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«Юные атлеты»</a:t>
          </a:r>
          <a:endParaRPr lang="ru-RU" dirty="0"/>
        </a:p>
      </dgm:t>
    </dgm:pt>
    <dgm:pt modelId="{4AD7451D-3734-4AF9-BC85-DE242141BB41}" type="parTrans" cxnId="{E92CE1FD-FCEB-43D3-A5B2-5F85E735ACC3}">
      <dgm:prSet/>
      <dgm:spPr/>
      <dgm:t>
        <a:bodyPr/>
        <a:lstStyle/>
        <a:p>
          <a:endParaRPr lang="ru-RU"/>
        </a:p>
      </dgm:t>
    </dgm:pt>
    <dgm:pt modelId="{CBC07041-F659-428A-B24E-28D51DD82059}" type="sibTrans" cxnId="{E92CE1FD-FCEB-43D3-A5B2-5F85E735ACC3}">
      <dgm:prSet/>
      <dgm:spPr/>
      <dgm:t>
        <a:bodyPr/>
        <a:lstStyle/>
        <a:p>
          <a:endParaRPr lang="ru-RU"/>
        </a:p>
      </dgm:t>
    </dgm:pt>
    <dgm:pt modelId="{7CD0CB4A-07F7-4CEC-B7B6-85CDD32FCA04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dirty="0" err="1" smtClean="0">
              <a:latin typeface="Arial" panose="020B0604020202020204" pitchFamily="34" charset="0"/>
              <a:cs typeface="Arial" panose="020B0604020202020204" pitchFamily="34" charset="0"/>
            </a:rPr>
            <a:t>Тестопландия</a:t>
          </a:r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»</a:t>
          </a:r>
          <a:endParaRPr lang="ru-RU" dirty="0"/>
        </a:p>
      </dgm:t>
    </dgm:pt>
    <dgm:pt modelId="{0D92FC8A-1DB4-4841-BC3B-5F8E5141AC46}" type="parTrans" cxnId="{2D237CBC-0053-4EB2-AF9C-DC81AFA0A1D2}">
      <dgm:prSet/>
      <dgm:spPr/>
      <dgm:t>
        <a:bodyPr/>
        <a:lstStyle/>
        <a:p>
          <a:endParaRPr lang="ru-RU"/>
        </a:p>
      </dgm:t>
    </dgm:pt>
    <dgm:pt modelId="{0F980A64-F3FA-4BE0-ADD4-A2692D60516E}" type="sibTrans" cxnId="{2D237CBC-0053-4EB2-AF9C-DC81AFA0A1D2}">
      <dgm:prSet/>
      <dgm:spPr/>
      <dgm:t>
        <a:bodyPr/>
        <a:lstStyle/>
        <a:p>
          <a:endParaRPr lang="ru-RU"/>
        </a:p>
      </dgm:t>
    </dgm:pt>
    <dgm:pt modelId="{FD2B5C4B-2500-46E0-A688-8F229AF349D3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«Занимательная математика»</a:t>
          </a:r>
          <a:endParaRPr lang="ru-RU" dirty="0"/>
        </a:p>
      </dgm:t>
    </dgm:pt>
    <dgm:pt modelId="{478A0359-0B83-411F-A612-BCC95648DC67}" type="parTrans" cxnId="{8B9315AC-C216-4BF0-88E3-30D733949A3D}">
      <dgm:prSet/>
      <dgm:spPr/>
      <dgm:t>
        <a:bodyPr/>
        <a:lstStyle/>
        <a:p>
          <a:endParaRPr lang="ru-RU"/>
        </a:p>
      </dgm:t>
    </dgm:pt>
    <dgm:pt modelId="{CEB00539-EA96-472C-AD50-4B6AC17D6DBB}" type="sibTrans" cxnId="{8B9315AC-C216-4BF0-88E3-30D733949A3D}">
      <dgm:prSet/>
      <dgm:spPr/>
      <dgm:t>
        <a:bodyPr/>
        <a:lstStyle/>
        <a:p>
          <a:endParaRPr lang="ru-RU"/>
        </a:p>
      </dgm:t>
    </dgm:pt>
    <dgm:pt modelId="{BEBEFE51-350F-462D-B62E-0B69445DE187}" type="pres">
      <dgm:prSet presAssocID="{00672705-2D5B-4D08-B525-9D8009546DB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ru-RU"/>
        </a:p>
      </dgm:t>
    </dgm:pt>
    <dgm:pt modelId="{2A16C461-9799-472E-B4D1-0082047B1656}" type="pres">
      <dgm:prSet presAssocID="{C6A90B54-A58B-4288-8512-495E2481A30D}" presName="composite" presStyleCnt="0">
        <dgm:presLayoutVars>
          <dgm:chMax val="1"/>
          <dgm:chPref val="1"/>
        </dgm:presLayoutVars>
      </dgm:prSet>
      <dgm:spPr/>
    </dgm:pt>
    <dgm:pt modelId="{DA46BE9D-33F2-41C2-865C-4A9B461E4EEE}" type="pres">
      <dgm:prSet presAssocID="{C6A90B54-A58B-4288-8512-495E2481A30D}" presName="Accent" presStyleLbl="trAlignAcc1" presStyleIdx="0" presStyleCnt="6">
        <dgm:presLayoutVars>
          <dgm:chMax val="0"/>
          <dgm:chPref val="0"/>
        </dgm:presLayoutVars>
      </dgm:prSet>
      <dgm:spPr/>
    </dgm:pt>
    <dgm:pt modelId="{994F4489-DB77-49B0-A06D-8297364F711A}" type="pres">
      <dgm:prSet presAssocID="{C6A90B54-A58B-4288-8512-495E2481A30D}" presName="Image" presStyleLbl="alignImgPlace1" presStyleIdx="0" presStyleCnt="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B8B3EFDC-DFEA-4F30-BE4E-8EA027E85EB1}" type="pres">
      <dgm:prSet presAssocID="{C6A90B54-A58B-4288-8512-495E2481A30D}" presName="ChildComposite" presStyleCnt="0"/>
      <dgm:spPr/>
    </dgm:pt>
    <dgm:pt modelId="{C04F42C4-CB97-4690-AC5C-4582D7374B70}" type="pres">
      <dgm:prSet presAssocID="{C6A90B54-A58B-4288-8512-495E2481A30D}" presName="Child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8C2616-E920-4DF7-91C1-086A5F0C1CC0}" type="pres">
      <dgm:prSet presAssocID="{C6A90B54-A58B-4288-8512-495E2481A30D}" presName="Parent" presStyleLbl="revTx" presStyleIdx="0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57C571-0CC3-4735-90E2-56FD33C830A1}" type="pres">
      <dgm:prSet presAssocID="{03070D40-9CB9-4AE2-8014-91365FB381CB}" presName="sibTrans" presStyleCnt="0"/>
      <dgm:spPr/>
    </dgm:pt>
    <dgm:pt modelId="{3133D8AE-8EAB-4AD2-BDB9-CDD3B38C40BB}" type="pres">
      <dgm:prSet presAssocID="{2B43C3A8-52F1-4239-A74E-BE12DD377D94}" presName="composite" presStyleCnt="0">
        <dgm:presLayoutVars>
          <dgm:chMax val="1"/>
          <dgm:chPref val="1"/>
        </dgm:presLayoutVars>
      </dgm:prSet>
      <dgm:spPr/>
    </dgm:pt>
    <dgm:pt modelId="{8E05FFBD-1527-4AB4-A7CF-3E5F7C9D4CD8}" type="pres">
      <dgm:prSet presAssocID="{2B43C3A8-52F1-4239-A74E-BE12DD377D94}" presName="Accent" presStyleLbl="trAlignAcc1" presStyleIdx="1" presStyleCnt="6">
        <dgm:presLayoutVars>
          <dgm:chMax val="0"/>
          <dgm:chPref val="0"/>
        </dgm:presLayoutVars>
      </dgm:prSet>
      <dgm:spPr/>
    </dgm:pt>
    <dgm:pt modelId="{DAE1B720-158A-4C13-885F-230F5131D19E}" type="pres">
      <dgm:prSet presAssocID="{2B43C3A8-52F1-4239-A74E-BE12DD377D94}" presName="Image" presStyleLbl="alignImgPlace1" presStyleIdx="1" presStyleCnt="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23B12F89-DEAB-4133-A371-E0E222DD1FE9}" type="pres">
      <dgm:prSet presAssocID="{2B43C3A8-52F1-4239-A74E-BE12DD377D94}" presName="ChildComposite" presStyleCnt="0"/>
      <dgm:spPr/>
    </dgm:pt>
    <dgm:pt modelId="{3F2FA8EC-A89F-49BE-A141-F5D17E30E90A}" type="pres">
      <dgm:prSet presAssocID="{2B43C3A8-52F1-4239-A74E-BE12DD377D94}" presName="Child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227A9F-392A-44AF-B5C5-429571290CA0}" type="pres">
      <dgm:prSet presAssocID="{2B43C3A8-52F1-4239-A74E-BE12DD377D94}" presName="Parent" presStyleLbl="revTx" presStyleIdx="1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F30C10-20BB-49EF-AE00-91DF3E320BFF}" type="pres">
      <dgm:prSet presAssocID="{B658ED2F-2D85-4E1F-93A3-2C8A6DCDF0B3}" presName="sibTrans" presStyleCnt="0"/>
      <dgm:spPr/>
    </dgm:pt>
    <dgm:pt modelId="{94DF9374-5417-4975-AB56-6593AED73077}" type="pres">
      <dgm:prSet presAssocID="{FAEBEEF8-AB3A-4FA1-9E76-C9E936369037}" presName="composite" presStyleCnt="0">
        <dgm:presLayoutVars>
          <dgm:chMax val="1"/>
          <dgm:chPref val="1"/>
        </dgm:presLayoutVars>
      </dgm:prSet>
      <dgm:spPr/>
    </dgm:pt>
    <dgm:pt modelId="{A0A1FC3E-B62E-4812-BD64-A9E99F64CC9D}" type="pres">
      <dgm:prSet presAssocID="{FAEBEEF8-AB3A-4FA1-9E76-C9E936369037}" presName="Accent" presStyleLbl="trAlignAcc1" presStyleIdx="2" presStyleCnt="6">
        <dgm:presLayoutVars>
          <dgm:chMax val="0"/>
          <dgm:chPref val="0"/>
        </dgm:presLayoutVars>
      </dgm:prSet>
      <dgm:spPr/>
    </dgm:pt>
    <dgm:pt modelId="{DC2D6E81-AEA1-4ECE-94D6-DC28774086D0}" type="pres">
      <dgm:prSet presAssocID="{FAEBEEF8-AB3A-4FA1-9E76-C9E936369037}" presName="Image" presStyleLbl="alignImgPlace1" presStyleIdx="2" presStyleCnt="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AA4183D7-BF6F-4D1E-92EE-A4396BF21969}" type="pres">
      <dgm:prSet presAssocID="{FAEBEEF8-AB3A-4FA1-9E76-C9E936369037}" presName="ChildComposite" presStyleCnt="0"/>
      <dgm:spPr/>
    </dgm:pt>
    <dgm:pt modelId="{F80218F1-8FAA-44A1-A57B-30C1DF702F78}" type="pres">
      <dgm:prSet presAssocID="{FAEBEEF8-AB3A-4FA1-9E76-C9E936369037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6601FB41-012A-433E-AC26-9BC46546A0EC}" type="pres">
      <dgm:prSet presAssocID="{FAEBEEF8-AB3A-4FA1-9E76-C9E936369037}" presName="Parent" presStyleLbl="revTx" presStyleIdx="2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3D4C0D-E48F-4B46-806A-8D5521DC0D55}" type="pres">
      <dgm:prSet presAssocID="{DCEA1BC4-6916-4178-98A3-4330915A3F05}" presName="sibTrans" presStyleCnt="0"/>
      <dgm:spPr/>
    </dgm:pt>
    <dgm:pt modelId="{9EFD3C28-6BBD-4CCC-A069-F900A4A84ECD}" type="pres">
      <dgm:prSet presAssocID="{7CD0CB4A-07F7-4CEC-B7B6-85CDD32FCA04}" presName="composite" presStyleCnt="0">
        <dgm:presLayoutVars>
          <dgm:chMax val="1"/>
          <dgm:chPref val="1"/>
        </dgm:presLayoutVars>
      </dgm:prSet>
      <dgm:spPr/>
    </dgm:pt>
    <dgm:pt modelId="{E2279A8E-2C38-4D1A-A119-CC0E2BC7EA75}" type="pres">
      <dgm:prSet presAssocID="{7CD0CB4A-07F7-4CEC-B7B6-85CDD32FCA04}" presName="Accent" presStyleLbl="trAlignAcc1" presStyleIdx="3" presStyleCnt="6">
        <dgm:presLayoutVars>
          <dgm:chMax val="0"/>
          <dgm:chPref val="0"/>
        </dgm:presLayoutVars>
      </dgm:prSet>
      <dgm:spPr/>
    </dgm:pt>
    <dgm:pt modelId="{688DF2AE-CBAE-4CBF-8765-41DDCAE82728}" type="pres">
      <dgm:prSet presAssocID="{7CD0CB4A-07F7-4CEC-B7B6-85CDD32FCA04}" presName="Image" presStyleLbl="alignImgPlace1" presStyleIdx="3" presStyleCnt="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  <dgm:t>
        <a:bodyPr/>
        <a:lstStyle/>
        <a:p>
          <a:endParaRPr lang="ru-RU"/>
        </a:p>
      </dgm:t>
    </dgm:pt>
    <dgm:pt modelId="{FD7B43F4-AFCF-4490-A139-F2551ACFC487}" type="pres">
      <dgm:prSet presAssocID="{7CD0CB4A-07F7-4CEC-B7B6-85CDD32FCA04}" presName="ChildComposite" presStyleCnt="0"/>
      <dgm:spPr/>
    </dgm:pt>
    <dgm:pt modelId="{AEF62FA0-0CDD-4943-882D-CD5AEE5E92DE}" type="pres">
      <dgm:prSet presAssocID="{7CD0CB4A-07F7-4CEC-B7B6-85CDD32FCA04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C410995-E008-4E1C-9250-D07014BE44F2}" type="pres">
      <dgm:prSet presAssocID="{7CD0CB4A-07F7-4CEC-B7B6-85CDD32FCA04}" presName="Parent" presStyleLbl="revTx" presStyleIdx="3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0EF5C5-67C5-48EB-A1F3-80E809A3AD41}" type="pres">
      <dgm:prSet presAssocID="{0F980A64-F3FA-4BE0-ADD4-A2692D60516E}" presName="sibTrans" presStyleCnt="0"/>
      <dgm:spPr/>
    </dgm:pt>
    <dgm:pt modelId="{C7DA02E3-3B1C-4705-969D-E3C8D6979983}" type="pres">
      <dgm:prSet presAssocID="{FD2B5C4B-2500-46E0-A688-8F229AF349D3}" presName="composite" presStyleCnt="0">
        <dgm:presLayoutVars>
          <dgm:chMax val="1"/>
          <dgm:chPref val="1"/>
        </dgm:presLayoutVars>
      </dgm:prSet>
      <dgm:spPr/>
    </dgm:pt>
    <dgm:pt modelId="{A5DDEA73-C000-42AC-A594-AA0980A0B5CF}" type="pres">
      <dgm:prSet presAssocID="{FD2B5C4B-2500-46E0-A688-8F229AF349D3}" presName="Accent" presStyleLbl="trAlignAcc1" presStyleIdx="4" presStyleCnt="6">
        <dgm:presLayoutVars>
          <dgm:chMax val="0"/>
          <dgm:chPref val="0"/>
        </dgm:presLayoutVars>
      </dgm:prSet>
      <dgm:spPr/>
    </dgm:pt>
    <dgm:pt modelId="{A35486AE-8C28-4297-93B7-FC0A808E7B99}" type="pres">
      <dgm:prSet presAssocID="{FD2B5C4B-2500-46E0-A688-8F229AF349D3}" presName="Image" presStyleLbl="alignImgPlace1" presStyleIdx="4" presStyleCnt="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  <dgm:t>
        <a:bodyPr/>
        <a:lstStyle/>
        <a:p>
          <a:endParaRPr lang="ru-RU"/>
        </a:p>
      </dgm:t>
    </dgm:pt>
    <dgm:pt modelId="{198395E2-7868-4CB7-9897-08213317FD09}" type="pres">
      <dgm:prSet presAssocID="{FD2B5C4B-2500-46E0-A688-8F229AF349D3}" presName="ChildComposite" presStyleCnt="0"/>
      <dgm:spPr/>
    </dgm:pt>
    <dgm:pt modelId="{6FB13B7D-7CF0-43EC-9E7F-30F7515C393C}" type="pres">
      <dgm:prSet presAssocID="{FD2B5C4B-2500-46E0-A688-8F229AF349D3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C849DC4-84BA-43DA-ADF1-8417CA70F927}" type="pres">
      <dgm:prSet presAssocID="{FD2B5C4B-2500-46E0-A688-8F229AF349D3}" presName="Parent" presStyleLbl="revTx" presStyleIdx="4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6DCA52-4A85-4ADF-AF3F-6720D411A1FC}" type="pres">
      <dgm:prSet presAssocID="{CEB00539-EA96-472C-AD50-4B6AC17D6DBB}" presName="sibTrans" presStyleCnt="0"/>
      <dgm:spPr/>
    </dgm:pt>
    <dgm:pt modelId="{73DDE549-AA8D-4DFB-862C-E346BEBDABC3}" type="pres">
      <dgm:prSet presAssocID="{7FFBB54D-64BE-47A0-A0E0-02F32821DEE9}" presName="composite" presStyleCnt="0">
        <dgm:presLayoutVars>
          <dgm:chMax val="1"/>
          <dgm:chPref val="1"/>
        </dgm:presLayoutVars>
      </dgm:prSet>
      <dgm:spPr/>
    </dgm:pt>
    <dgm:pt modelId="{BFAB6CA2-CAC9-43E7-849A-F47698185042}" type="pres">
      <dgm:prSet presAssocID="{7FFBB54D-64BE-47A0-A0E0-02F32821DEE9}" presName="Accent" presStyleLbl="trAlignAcc1" presStyleIdx="5" presStyleCnt="6">
        <dgm:presLayoutVars>
          <dgm:chMax val="0"/>
          <dgm:chPref val="0"/>
        </dgm:presLayoutVars>
      </dgm:prSet>
      <dgm:spPr/>
    </dgm:pt>
    <dgm:pt modelId="{A52EDD41-3FAC-49C6-B584-EF7C9612064C}" type="pres">
      <dgm:prSet presAssocID="{7FFBB54D-64BE-47A0-A0E0-02F32821DEE9}" presName="Image" presStyleLbl="alignImgPlace1" presStyleIdx="5" presStyleCnt="6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</dgm:pt>
    <dgm:pt modelId="{B7AE820B-6FA3-4539-8AD5-B2C508923155}" type="pres">
      <dgm:prSet presAssocID="{7FFBB54D-64BE-47A0-A0E0-02F32821DEE9}" presName="ChildComposite" presStyleCnt="0"/>
      <dgm:spPr/>
    </dgm:pt>
    <dgm:pt modelId="{BCB07AEE-027A-4056-9DB5-B9243870A9B9}" type="pres">
      <dgm:prSet presAssocID="{7FFBB54D-64BE-47A0-A0E0-02F32821DEE9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31C7492D-EDDD-4311-B173-2B3918FB18CA}" type="pres">
      <dgm:prSet presAssocID="{7FFBB54D-64BE-47A0-A0E0-02F32821DEE9}" presName="Parent" presStyleLbl="revTx" presStyleIdx="5" presStyleCnt="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38E24F-3CC1-45EC-9F85-0C99973849B7}" srcId="{00672705-2D5B-4D08-B525-9D8009546DB5}" destId="{FAEBEEF8-AB3A-4FA1-9E76-C9E936369037}" srcOrd="2" destOrd="0" parTransId="{F904B941-7243-4301-A2FA-24250AEDBF82}" sibTransId="{DCEA1BC4-6916-4178-98A3-4330915A3F05}"/>
    <dgm:cxn modelId="{74F37467-D16A-4FBC-846B-52F56BE41CA1}" type="presOf" srcId="{7CD0CB4A-07F7-4CEC-B7B6-85CDD32FCA04}" destId="{AC410995-E008-4E1C-9250-D07014BE44F2}" srcOrd="0" destOrd="0" presId="urn:microsoft.com/office/officeart/2008/layout/CaptionedPictures"/>
    <dgm:cxn modelId="{E92CE1FD-FCEB-43D3-A5B2-5F85E735ACC3}" srcId="{00672705-2D5B-4D08-B525-9D8009546DB5}" destId="{7FFBB54D-64BE-47A0-A0E0-02F32821DEE9}" srcOrd="5" destOrd="0" parTransId="{4AD7451D-3734-4AF9-BC85-DE242141BB41}" sibTransId="{CBC07041-F659-428A-B24E-28D51DD82059}"/>
    <dgm:cxn modelId="{C14ECE6C-E74B-4DFD-B862-7B9F4239BC11}" srcId="{00672705-2D5B-4D08-B525-9D8009546DB5}" destId="{2B43C3A8-52F1-4239-A74E-BE12DD377D94}" srcOrd="1" destOrd="0" parTransId="{A7903366-BE6A-45FE-B68C-4D0741A7227B}" sibTransId="{B658ED2F-2D85-4E1F-93A3-2C8A6DCDF0B3}"/>
    <dgm:cxn modelId="{2D237CBC-0053-4EB2-AF9C-DC81AFA0A1D2}" srcId="{00672705-2D5B-4D08-B525-9D8009546DB5}" destId="{7CD0CB4A-07F7-4CEC-B7B6-85CDD32FCA04}" srcOrd="3" destOrd="0" parTransId="{0D92FC8A-1DB4-4841-BC3B-5F8E5141AC46}" sibTransId="{0F980A64-F3FA-4BE0-ADD4-A2692D60516E}"/>
    <dgm:cxn modelId="{A5C17928-505B-49AE-96AE-F8CE7645C5FD}" type="presOf" srcId="{C6A90B54-A58B-4288-8512-495E2481A30D}" destId="{4D8C2616-E920-4DF7-91C1-086A5F0C1CC0}" srcOrd="0" destOrd="0" presId="urn:microsoft.com/office/officeart/2008/layout/CaptionedPictures"/>
    <dgm:cxn modelId="{8B9315AC-C216-4BF0-88E3-30D733949A3D}" srcId="{00672705-2D5B-4D08-B525-9D8009546DB5}" destId="{FD2B5C4B-2500-46E0-A688-8F229AF349D3}" srcOrd="4" destOrd="0" parTransId="{478A0359-0B83-411F-A612-BCC95648DC67}" sibTransId="{CEB00539-EA96-472C-AD50-4B6AC17D6DBB}"/>
    <dgm:cxn modelId="{59D5959E-9E54-43B8-B4B4-E0E318C3D834}" type="presOf" srcId="{FAEBEEF8-AB3A-4FA1-9E76-C9E936369037}" destId="{6601FB41-012A-433E-AC26-9BC46546A0EC}" srcOrd="0" destOrd="0" presId="urn:microsoft.com/office/officeart/2008/layout/CaptionedPictures"/>
    <dgm:cxn modelId="{66323EB3-AFCD-4A32-B75C-0D6FAB4491E5}" type="presOf" srcId="{2B43C3A8-52F1-4239-A74E-BE12DD377D94}" destId="{64227A9F-392A-44AF-B5C5-429571290CA0}" srcOrd="0" destOrd="0" presId="urn:microsoft.com/office/officeart/2008/layout/CaptionedPictures"/>
    <dgm:cxn modelId="{64578278-6919-4068-8B07-F8B5EE7BE014}" type="presOf" srcId="{7FFBB54D-64BE-47A0-A0E0-02F32821DEE9}" destId="{31C7492D-EDDD-4311-B173-2B3918FB18CA}" srcOrd="0" destOrd="0" presId="urn:microsoft.com/office/officeart/2008/layout/CaptionedPictures"/>
    <dgm:cxn modelId="{15021470-BB0F-4690-B28A-EDF61FCDB251}" srcId="{00672705-2D5B-4D08-B525-9D8009546DB5}" destId="{C6A90B54-A58B-4288-8512-495E2481A30D}" srcOrd="0" destOrd="0" parTransId="{FD48DFF0-6186-485A-97F7-03884063A4B2}" sibTransId="{03070D40-9CB9-4AE2-8014-91365FB381CB}"/>
    <dgm:cxn modelId="{C534EB77-E007-4D98-B2A3-175B83909B47}" type="presOf" srcId="{FD2B5C4B-2500-46E0-A688-8F229AF349D3}" destId="{2C849DC4-84BA-43DA-ADF1-8417CA70F927}" srcOrd="0" destOrd="0" presId="urn:microsoft.com/office/officeart/2008/layout/CaptionedPictures"/>
    <dgm:cxn modelId="{35A72B8B-629D-4BB5-99DA-2CDE42A9FC70}" type="presOf" srcId="{00672705-2D5B-4D08-B525-9D8009546DB5}" destId="{BEBEFE51-350F-462D-B62E-0B69445DE187}" srcOrd="0" destOrd="0" presId="urn:microsoft.com/office/officeart/2008/layout/CaptionedPictures"/>
    <dgm:cxn modelId="{ACC52E0A-C9ED-4A64-9FD0-53D722DC85EB}" type="presParOf" srcId="{BEBEFE51-350F-462D-B62E-0B69445DE187}" destId="{2A16C461-9799-472E-B4D1-0082047B1656}" srcOrd="0" destOrd="0" presId="urn:microsoft.com/office/officeart/2008/layout/CaptionedPictures"/>
    <dgm:cxn modelId="{6F53C242-2584-4F12-8940-C7FF1FC256BD}" type="presParOf" srcId="{2A16C461-9799-472E-B4D1-0082047B1656}" destId="{DA46BE9D-33F2-41C2-865C-4A9B461E4EEE}" srcOrd="0" destOrd="0" presId="urn:microsoft.com/office/officeart/2008/layout/CaptionedPictures"/>
    <dgm:cxn modelId="{9C3DD0EC-5527-4B75-9CA6-28E1285E2030}" type="presParOf" srcId="{2A16C461-9799-472E-B4D1-0082047B1656}" destId="{994F4489-DB77-49B0-A06D-8297364F711A}" srcOrd="1" destOrd="0" presId="urn:microsoft.com/office/officeart/2008/layout/CaptionedPictures"/>
    <dgm:cxn modelId="{01CFD211-6AE6-4478-971B-6388EDCB5A03}" type="presParOf" srcId="{2A16C461-9799-472E-B4D1-0082047B1656}" destId="{B8B3EFDC-DFEA-4F30-BE4E-8EA027E85EB1}" srcOrd="2" destOrd="0" presId="urn:microsoft.com/office/officeart/2008/layout/CaptionedPictures"/>
    <dgm:cxn modelId="{9325575F-19AC-48C3-88A2-2D371DE46591}" type="presParOf" srcId="{B8B3EFDC-DFEA-4F30-BE4E-8EA027E85EB1}" destId="{C04F42C4-CB97-4690-AC5C-4582D7374B70}" srcOrd="0" destOrd="0" presId="urn:microsoft.com/office/officeart/2008/layout/CaptionedPictures"/>
    <dgm:cxn modelId="{E79E2807-B965-424A-8F6B-8B5BA349B5F6}" type="presParOf" srcId="{B8B3EFDC-DFEA-4F30-BE4E-8EA027E85EB1}" destId="{4D8C2616-E920-4DF7-91C1-086A5F0C1CC0}" srcOrd="1" destOrd="0" presId="urn:microsoft.com/office/officeart/2008/layout/CaptionedPictures"/>
    <dgm:cxn modelId="{7167D5EC-B9DB-42D9-A38B-F98BBE00B42B}" type="presParOf" srcId="{BEBEFE51-350F-462D-B62E-0B69445DE187}" destId="{8657C571-0CC3-4735-90E2-56FD33C830A1}" srcOrd="1" destOrd="0" presId="urn:microsoft.com/office/officeart/2008/layout/CaptionedPictures"/>
    <dgm:cxn modelId="{264CEA14-5098-4FEF-BF8D-D9758283568D}" type="presParOf" srcId="{BEBEFE51-350F-462D-B62E-0B69445DE187}" destId="{3133D8AE-8EAB-4AD2-BDB9-CDD3B38C40BB}" srcOrd="2" destOrd="0" presId="urn:microsoft.com/office/officeart/2008/layout/CaptionedPictures"/>
    <dgm:cxn modelId="{25A714C3-1439-4DD4-883B-BA70D6BE73BF}" type="presParOf" srcId="{3133D8AE-8EAB-4AD2-BDB9-CDD3B38C40BB}" destId="{8E05FFBD-1527-4AB4-A7CF-3E5F7C9D4CD8}" srcOrd="0" destOrd="0" presId="urn:microsoft.com/office/officeart/2008/layout/CaptionedPictures"/>
    <dgm:cxn modelId="{7476224C-8D1E-4DCB-A94E-9880EF055A6D}" type="presParOf" srcId="{3133D8AE-8EAB-4AD2-BDB9-CDD3B38C40BB}" destId="{DAE1B720-158A-4C13-885F-230F5131D19E}" srcOrd="1" destOrd="0" presId="urn:microsoft.com/office/officeart/2008/layout/CaptionedPictures"/>
    <dgm:cxn modelId="{BFFA1AE1-17DC-4417-AC91-41D9CE1638C1}" type="presParOf" srcId="{3133D8AE-8EAB-4AD2-BDB9-CDD3B38C40BB}" destId="{23B12F89-DEAB-4133-A371-E0E222DD1FE9}" srcOrd="2" destOrd="0" presId="urn:microsoft.com/office/officeart/2008/layout/CaptionedPictures"/>
    <dgm:cxn modelId="{7E008A91-5B2F-43C5-A42F-FD5098986F4A}" type="presParOf" srcId="{23B12F89-DEAB-4133-A371-E0E222DD1FE9}" destId="{3F2FA8EC-A89F-49BE-A141-F5D17E30E90A}" srcOrd="0" destOrd="0" presId="urn:microsoft.com/office/officeart/2008/layout/CaptionedPictures"/>
    <dgm:cxn modelId="{DDD3137E-F38F-40B8-9DCD-1BE8FFC195D3}" type="presParOf" srcId="{23B12F89-DEAB-4133-A371-E0E222DD1FE9}" destId="{64227A9F-392A-44AF-B5C5-429571290CA0}" srcOrd="1" destOrd="0" presId="urn:microsoft.com/office/officeart/2008/layout/CaptionedPictures"/>
    <dgm:cxn modelId="{8E3A235B-BB8A-4C5E-A60A-4C8B5AAEBB73}" type="presParOf" srcId="{BEBEFE51-350F-462D-B62E-0B69445DE187}" destId="{41F30C10-20BB-49EF-AE00-91DF3E320BFF}" srcOrd="3" destOrd="0" presId="urn:microsoft.com/office/officeart/2008/layout/CaptionedPictures"/>
    <dgm:cxn modelId="{B4FAF423-1EED-4F78-A18C-E8A63E72446B}" type="presParOf" srcId="{BEBEFE51-350F-462D-B62E-0B69445DE187}" destId="{94DF9374-5417-4975-AB56-6593AED73077}" srcOrd="4" destOrd="0" presId="urn:microsoft.com/office/officeart/2008/layout/CaptionedPictures"/>
    <dgm:cxn modelId="{D30270CE-5CE6-47F9-BA92-291443B036D5}" type="presParOf" srcId="{94DF9374-5417-4975-AB56-6593AED73077}" destId="{A0A1FC3E-B62E-4812-BD64-A9E99F64CC9D}" srcOrd="0" destOrd="0" presId="urn:microsoft.com/office/officeart/2008/layout/CaptionedPictures"/>
    <dgm:cxn modelId="{D396A20E-2BF2-4EFC-A933-4201E541D5AF}" type="presParOf" srcId="{94DF9374-5417-4975-AB56-6593AED73077}" destId="{DC2D6E81-AEA1-4ECE-94D6-DC28774086D0}" srcOrd="1" destOrd="0" presId="urn:microsoft.com/office/officeart/2008/layout/CaptionedPictures"/>
    <dgm:cxn modelId="{082261E2-C7DA-4547-81D9-6A48DCEFB677}" type="presParOf" srcId="{94DF9374-5417-4975-AB56-6593AED73077}" destId="{AA4183D7-BF6F-4D1E-92EE-A4396BF21969}" srcOrd="2" destOrd="0" presId="urn:microsoft.com/office/officeart/2008/layout/CaptionedPictures"/>
    <dgm:cxn modelId="{BF306616-B400-435D-B987-6993B29030C1}" type="presParOf" srcId="{AA4183D7-BF6F-4D1E-92EE-A4396BF21969}" destId="{F80218F1-8FAA-44A1-A57B-30C1DF702F78}" srcOrd="0" destOrd="0" presId="urn:microsoft.com/office/officeart/2008/layout/CaptionedPictures"/>
    <dgm:cxn modelId="{411229FB-2FB0-47AB-8585-8D883EFAC38B}" type="presParOf" srcId="{AA4183D7-BF6F-4D1E-92EE-A4396BF21969}" destId="{6601FB41-012A-433E-AC26-9BC46546A0EC}" srcOrd="1" destOrd="0" presId="urn:microsoft.com/office/officeart/2008/layout/CaptionedPictures"/>
    <dgm:cxn modelId="{D70E5609-D90C-47F8-9964-E56E1BD25632}" type="presParOf" srcId="{BEBEFE51-350F-462D-B62E-0B69445DE187}" destId="{303D4C0D-E48F-4B46-806A-8D5521DC0D55}" srcOrd="5" destOrd="0" presId="urn:microsoft.com/office/officeart/2008/layout/CaptionedPictures"/>
    <dgm:cxn modelId="{CE744786-61F0-40CE-8237-C47932A9A3DA}" type="presParOf" srcId="{BEBEFE51-350F-462D-B62E-0B69445DE187}" destId="{9EFD3C28-6BBD-4CCC-A069-F900A4A84ECD}" srcOrd="6" destOrd="0" presId="urn:microsoft.com/office/officeart/2008/layout/CaptionedPictures"/>
    <dgm:cxn modelId="{285FB4D8-04C4-4CDF-8F7E-C25CDA3112E0}" type="presParOf" srcId="{9EFD3C28-6BBD-4CCC-A069-F900A4A84ECD}" destId="{E2279A8E-2C38-4D1A-A119-CC0E2BC7EA75}" srcOrd="0" destOrd="0" presId="urn:microsoft.com/office/officeart/2008/layout/CaptionedPictures"/>
    <dgm:cxn modelId="{3AA9E9C2-85E5-4F99-B5F1-A704ED722B7D}" type="presParOf" srcId="{9EFD3C28-6BBD-4CCC-A069-F900A4A84ECD}" destId="{688DF2AE-CBAE-4CBF-8765-41DDCAE82728}" srcOrd="1" destOrd="0" presId="urn:microsoft.com/office/officeart/2008/layout/CaptionedPictures"/>
    <dgm:cxn modelId="{DB7ABE26-15E1-4164-BA82-6502F3D23156}" type="presParOf" srcId="{9EFD3C28-6BBD-4CCC-A069-F900A4A84ECD}" destId="{FD7B43F4-AFCF-4490-A139-F2551ACFC487}" srcOrd="2" destOrd="0" presId="urn:microsoft.com/office/officeart/2008/layout/CaptionedPictures"/>
    <dgm:cxn modelId="{57584037-17DF-4D76-A686-C7093268C78F}" type="presParOf" srcId="{FD7B43F4-AFCF-4490-A139-F2551ACFC487}" destId="{AEF62FA0-0CDD-4943-882D-CD5AEE5E92DE}" srcOrd="0" destOrd="0" presId="urn:microsoft.com/office/officeart/2008/layout/CaptionedPictures"/>
    <dgm:cxn modelId="{93621F42-97B3-4C88-BC5F-8711426A7BC0}" type="presParOf" srcId="{FD7B43F4-AFCF-4490-A139-F2551ACFC487}" destId="{AC410995-E008-4E1C-9250-D07014BE44F2}" srcOrd="1" destOrd="0" presId="urn:microsoft.com/office/officeart/2008/layout/CaptionedPictures"/>
    <dgm:cxn modelId="{D87B193D-716B-47D6-B99C-765041213DA1}" type="presParOf" srcId="{BEBEFE51-350F-462D-B62E-0B69445DE187}" destId="{6B0EF5C5-67C5-48EB-A1F3-80E809A3AD41}" srcOrd="7" destOrd="0" presId="urn:microsoft.com/office/officeart/2008/layout/CaptionedPictures"/>
    <dgm:cxn modelId="{5C917166-118A-4D4C-8A33-CF70E78C1D1A}" type="presParOf" srcId="{BEBEFE51-350F-462D-B62E-0B69445DE187}" destId="{C7DA02E3-3B1C-4705-969D-E3C8D6979983}" srcOrd="8" destOrd="0" presId="urn:microsoft.com/office/officeart/2008/layout/CaptionedPictures"/>
    <dgm:cxn modelId="{AD37AA60-D5CA-43E4-9CCE-08F0228A5654}" type="presParOf" srcId="{C7DA02E3-3B1C-4705-969D-E3C8D6979983}" destId="{A5DDEA73-C000-42AC-A594-AA0980A0B5CF}" srcOrd="0" destOrd="0" presId="urn:microsoft.com/office/officeart/2008/layout/CaptionedPictures"/>
    <dgm:cxn modelId="{C2C1EB69-B899-4C68-8ACD-F444F847C0B4}" type="presParOf" srcId="{C7DA02E3-3B1C-4705-969D-E3C8D6979983}" destId="{A35486AE-8C28-4297-93B7-FC0A808E7B99}" srcOrd="1" destOrd="0" presId="urn:microsoft.com/office/officeart/2008/layout/CaptionedPictures"/>
    <dgm:cxn modelId="{CE6476E8-795A-4B38-8EDB-3CECB1FCE44E}" type="presParOf" srcId="{C7DA02E3-3B1C-4705-969D-E3C8D6979983}" destId="{198395E2-7868-4CB7-9897-08213317FD09}" srcOrd="2" destOrd="0" presId="urn:microsoft.com/office/officeart/2008/layout/CaptionedPictures"/>
    <dgm:cxn modelId="{672AE47D-D306-430F-A6FD-B38D9342096A}" type="presParOf" srcId="{198395E2-7868-4CB7-9897-08213317FD09}" destId="{6FB13B7D-7CF0-43EC-9E7F-30F7515C393C}" srcOrd="0" destOrd="0" presId="urn:microsoft.com/office/officeart/2008/layout/CaptionedPictures"/>
    <dgm:cxn modelId="{BA5FB4C6-61B1-4914-8984-03A2B9DD64CD}" type="presParOf" srcId="{198395E2-7868-4CB7-9897-08213317FD09}" destId="{2C849DC4-84BA-43DA-ADF1-8417CA70F927}" srcOrd="1" destOrd="0" presId="urn:microsoft.com/office/officeart/2008/layout/CaptionedPictures"/>
    <dgm:cxn modelId="{D776CE38-AA34-4D65-9461-A79C9B7FF4AA}" type="presParOf" srcId="{BEBEFE51-350F-462D-B62E-0B69445DE187}" destId="{EA6DCA52-4A85-4ADF-AF3F-6720D411A1FC}" srcOrd="9" destOrd="0" presId="urn:microsoft.com/office/officeart/2008/layout/CaptionedPictures"/>
    <dgm:cxn modelId="{0D68DF2F-3567-4CE9-9435-2D917900A59D}" type="presParOf" srcId="{BEBEFE51-350F-462D-B62E-0B69445DE187}" destId="{73DDE549-AA8D-4DFB-862C-E346BEBDABC3}" srcOrd="10" destOrd="0" presId="urn:microsoft.com/office/officeart/2008/layout/CaptionedPictures"/>
    <dgm:cxn modelId="{32D502B5-A151-4C67-B14B-CE8A9ECC7560}" type="presParOf" srcId="{73DDE549-AA8D-4DFB-862C-E346BEBDABC3}" destId="{BFAB6CA2-CAC9-43E7-849A-F47698185042}" srcOrd="0" destOrd="0" presId="urn:microsoft.com/office/officeart/2008/layout/CaptionedPictures"/>
    <dgm:cxn modelId="{988778D8-716C-49F7-80CD-610106E2C2C3}" type="presParOf" srcId="{73DDE549-AA8D-4DFB-862C-E346BEBDABC3}" destId="{A52EDD41-3FAC-49C6-B584-EF7C9612064C}" srcOrd="1" destOrd="0" presId="urn:microsoft.com/office/officeart/2008/layout/CaptionedPictures"/>
    <dgm:cxn modelId="{50DFAE43-164B-4368-8E88-78A07EE9BD7F}" type="presParOf" srcId="{73DDE549-AA8D-4DFB-862C-E346BEBDABC3}" destId="{B7AE820B-6FA3-4539-8AD5-B2C508923155}" srcOrd="2" destOrd="0" presId="urn:microsoft.com/office/officeart/2008/layout/CaptionedPictures"/>
    <dgm:cxn modelId="{D33BD508-80C6-4C8D-ACA3-77009DF2E9CC}" type="presParOf" srcId="{B7AE820B-6FA3-4539-8AD5-B2C508923155}" destId="{BCB07AEE-027A-4056-9DB5-B9243870A9B9}" srcOrd="0" destOrd="0" presId="urn:microsoft.com/office/officeart/2008/layout/CaptionedPictures"/>
    <dgm:cxn modelId="{69F12AB2-A984-4A2E-8B92-F84E47F7BB6B}" type="presParOf" srcId="{B7AE820B-6FA3-4539-8AD5-B2C508923155}" destId="{31C7492D-EDDD-4311-B173-2B3918FB18CA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55A768-6AC9-465E-8220-180F318C7F19}">
      <dsp:nvSpPr>
        <dsp:cNvPr id="0" name=""/>
        <dsp:cNvSpPr/>
      </dsp:nvSpPr>
      <dsp:spPr>
        <a:xfrm>
          <a:off x="0" y="35280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7D59F7-F720-4CCD-B2E9-16CE5430C515}">
      <dsp:nvSpPr>
        <dsp:cNvPr id="0" name=""/>
        <dsp:cNvSpPr/>
      </dsp:nvSpPr>
      <dsp:spPr>
        <a:xfrm>
          <a:off x="525780" y="72369"/>
          <a:ext cx="7360920" cy="560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Занятия</a:t>
          </a:r>
          <a:endParaRPr lang="ru-RU" sz="19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3160" y="99749"/>
        <a:ext cx="7306160" cy="506120"/>
      </dsp:txXfrm>
    </dsp:sp>
    <dsp:sp modelId="{29C3A18B-D1A4-442A-B46D-EA48D02A6BDD}">
      <dsp:nvSpPr>
        <dsp:cNvPr id="0" name=""/>
        <dsp:cNvSpPr/>
      </dsp:nvSpPr>
      <dsp:spPr>
        <a:xfrm>
          <a:off x="0" y="121464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838336"/>
              <a:satOff val="-2557"/>
              <a:lumOff val="-9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F3654F-C8A0-467E-A189-2F9F49C26BC2}">
      <dsp:nvSpPr>
        <dsp:cNvPr id="0" name=""/>
        <dsp:cNvSpPr/>
      </dsp:nvSpPr>
      <dsp:spPr>
        <a:xfrm>
          <a:off x="525780" y="934209"/>
          <a:ext cx="7360920" cy="560880"/>
        </a:xfrm>
        <a:prstGeom prst="roundRect">
          <a:avLst/>
        </a:prstGeom>
        <a:solidFill>
          <a:schemeClr val="accent5">
            <a:hueOff val="-1838336"/>
            <a:satOff val="-2557"/>
            <a:lumOff val="-9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Занятия в ходе режимных моментов</a:t>
          </a:r>
          <a:endParaRPr lang="ru-RU" sz="19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3160" y="961589"/>
        <a:ext cx="7306160" cy="506120"/>
      </dsp:txXfrm>
    </dsp:sp>
    <dsp:sp modelId="{BCCE6F39-0DD1-47BF-97A7-7168EF0C0F84}">
      <dsp:nvSpPr>
        <dsp:cNvPr id="0" name=""/>
        <dsp:cNvSpPr/>
      </dsp:nvSpPr>
      <dsp:spPr>
        <a:xfrm>
          <a:off x="0" y="207648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F93FDB-9211-4237-AEF8-354A901A1E51}">
      <dsp:nvSpPr>
        <dsp:cNvPr id="0" name=""/>
        <dsp:cNvSpPr/>
      </dsp:nvSpPr>
      <dsp:spPr>
        <a:xfrm>
          <a:off x="525780" y="1796049"/>
          <a:ext cx="7360920" cy="56088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Индивидуальная работа</a:t>
          </a:r>
          <a:endParaRPr lang="ru-RU" sz="19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3160" y="1823429"/>
        <a:ext cx="7306160" cy="506120"/>
      </dsp:txXfrm>
    </dsp:sp>
    <dsp:sp modelId="{BA296C07-6267-4DE7-9901-161A9E9907DD}">
      <dsp:nvSpPr>
        <dsp:cNvPr id="0" name=""/>
        <dsp:cNvSpPr/>
      </dsp:nvSpPr>
      <dsp:spPr>
        <a:xfrm>
          <a:off x="0" y="293832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515009"/>
              <a:satOff val="-7671"/>
              <a:lumOff val="-294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F34025-320D-4BCC-B011-59FBB27AAD1C}">
      <dsp:nvSpPr>
        <dsp:cNvPr id="0" name=""/>
        <dsp:cNvSpPr/>
      </dsp:nvSpPr>
      <dsp:spPr>
        <a:xfrm>
          <a:off x="525780" y="2657889"/>
          <a:ext cx="7360920" cy="560880"/>
        </a:xfrm>
        <a:prstGeom prst="roundRect">
          <a:avLst/>
        </a:prstGeom>
        <a:solidFill>
          <a:schemeClr val="accent5">
            <a:hueOff val="-5515009"/>
            <a:satOff val="-7671"/>
            <a:lumOff val="-294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Самостоятельная деятельность детей в свободное время</a:t>
          </a:r>
          <a:endParaRPr lang="ru-RU" sz="19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3160" y="2685269"/>
        <a:ext cx="7306160" cy="506120"/>
      </dsp:txXfrm>
    </dsp:sp>
    <dsp:sp modelId="{AE1AAC1E-5F2B-4BB1-B21E-9E1245194CD1}">
      <dsp:nvSpPr>
        <dsp:cNvPr id="0" name=""/>
        <dsp:cNvSpPr/>
      </dsp:nvSpPr>
      <dsp:spPr>
        <a:xfrm>
          <a:off x="0" y="3800169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14CEAA-2BCA-496E-8FBC-28CDBDCDB178}">
      <dsp:nvSpPr>
        <dsp:cNvPr id="0" name=""/>
        <dsp:cNvSpPr/>
      </dsp:nvSpPr>
      <dsp:spPr>
        <a:xfrm>
          <a:off x="525780" y="3519729"/>
          <a:ext cx="7360920" cy="56088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Совместная деятельность детей, работников ДО и родителей (законных представителей)</a:t>
          </a:r>
          <a:endParaRPr lang="ru-RU" sz="19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53160" y="3547109"/>
        <a:ext cx="7306160" cy="506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94136A-F9E1-4BB9-9F0E-C82278136527}">
      <dsp:nvSpPr>
        <dsp:cNvPr id="0" name=""/>
        <dsp:cNvSpPr/>
      </dsp:nvSpPr>
      <dsp:spPr>
        <a:xfrm>
          <a:off x="0" y="0"/>
          <a:ext cx="3792785" cy="84787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/>
            <a:t>Информационно-аналитический блок</a:t>
          </a:r>
        </a:p>
      </dsp:txBody>
      <dsp:txXfrm>
        <a:off x="24833" y="24833"/>
        <a:ext cx="2778658" cy="798211"/>
      </dsp:txXfrm>
    </dsp:sp>
    <dsp:sp modelId="{2D0FB29C-56C9-47FA-B5A1-F8321DBB79C9}">
      <dsp:nvSpPr>
        <dsp:cNvPr id="0" name=""/>
        <dsp:cNvSpPr/>
      </dsp:nvSpPr>
      <dsp:spPr>
        <a:xfrm>
          <a:off x="283227" y="965638"/>
          <a:ext cx="3792785" cy="84787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/>
            <a:t>Организационно-исполнительская деятельность</a:t>
          </a:r>
        </a:p>
      </dsp:txBody>
      <dsp:txXfrm>
        <a:off x="308060" y="990471"/>
        <a:ext cx="2908771" cy="798211"/>
      </dsp:txXfrm>
    </dsp:sp>
    <dsp:sp modelId="{45D72C79-6550-4C82-B9AD-A8A08C07E065}">
      <dsp:nvSpPr>
        <dsp:cNvPr id="0" name=""/>
        <dsp:cNvSpPr/>
      </dsp:nvSpPr>
      <dsp:spPr>
        <a:xfrm>
          <a:off x="566454" y="1931276"/>
          <a:ext cx="3792785" cy="84787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/>
            <a:t>Контрольно-диагностическая деятельность</a:t>
          </a:r>
        </a:p>
      </dsp:txBody>
      <dsp:txXfrm>
        <a:off x="591287" y="1956109"/>
        <a:ext cx="2908771" cy="798211"/>
      </dsp:txXfrm>
    </dsp:sp>
    <dsp:sp modelId="{139DA289-7A46-4644-809E-7A1907D95EEF}">
      <dsp:nvSpPr>
        <dsp:cNvPr id="0" name=""/>
        <dsp:cNvSpPr/>
      </dsp:nvSpPr>
      <dsp:spPr>
        <a:xfrm>
          <a:off x="849682" y="2896914"/>
          <a:ext cx="3792785" cy="84787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/>
            <a:t>Регулятивно-корректировочная деятельность</a:t>
          </a:r>
        </a:p>
      </dsp:txBody>
      <dsp:txXfrm>
        <a:off x="874515" y="2921747"/>
        <a:ext cx="2908771" cy="798211"/>
      </dsp:txXfrm>
    </dsp:sp>
    <dsp:sp modelId="{6CFD7372-48DA-4D68-9938-4196394C5860}">
      <dsp:nvSpPr>
        <dsp:cNvPr id="0" name=""/>
        <dsp:cNvSpPr/>
      </dsp:nvSpPr>
      <dsp:spPr>
        <a:xfrm>
          <a:off x="1132909" y="3862552"/>
          <a:ext cx="3792785" cy="847877"/>
        </a:xfrm>
        <a:prstGeom prst="roundRect">
          <a:avLst>
            <a:gd name="adj" fmla="val 10000"/>
          </a:avLst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/>
            <a:t>Рефлексиный этап</a:t>
          </a:r>
        </a:p>
      </dsp:txBody>
      <dsp:txXfrm>
        <a:off x="1157742" y="3887385"/>
        <a:ext cx="2908771" cy="798211"/>
      </dsp:txXfrm>
    </dsp:sp>
    <dsp:sp modelId="{11290652-9E07-467C-93A3-B0D29F5EC3FF}">
      <dsp:nvSpPr>
        <dsp:cNvPr id="0" name=""/>
        <dsp:cNvSpPr/>
      </dsp:nvSpPr>
      <dsp:spPr>
        <a:xfrm>
          <a:off x="3241664" y="619421"/>
          <a:ext cx="551120" cy="55112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3365666" y="619421"/>
        <a:ext cx="303116" cy="414718"/>
      </dsp:txXfrm>
    </dsp:sp>
    <dsp:sp modelId="{BB874E3F-96D8-498E-89F8-41F65D9182F9}">
      <dsp:nvSpPr>
        <dsp:cNvPr id="0" name=""/>
        <dsp:cNvSpPr/>
      </dsp:nvSpPr>
      <dsp:spPr>
        <a:xfrm>
          <a:off x="3524892" y="1585059"/>
          <a:ext cx="551120" cy="55112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-13333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3648894" y="1585059"/>
        <a:ext cx="303116" cy="414718"/>
      </dsp:txXfrm>
    </dsp:sp>
    <dsp:sp modelId="{AED538A4-1B92-48AD-989A-EAEE35840028}">
      <dsp:nvSpPr>
        <dsp:cNvPr id="0" name=""/>
        <dsp:cNvSpPr/>
      </dsp:nvSpPr>
      <dsp:spPr>
        <a:xfrm>
          <a:off x="3808119" y="2536566"/>
          <a:ext cx="551120" cy="55112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-26667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3932121" y="2536566"/>
        <a:ext cx="303116" cy="414718"/>
      </dsp:txXfrm>
    </dsp:sp>
    <dsp:sp modelId="{740FF568-DA1C-439F-B1EB-3EE098DC9D25}">
      <dsp:nvSpPr>
        <dsp:cNvPr id="0" name=""/>
        <dsp:cNvSpPr/>
      </dsp:nvSpPr>
      <dsp:spPr>
        <a:xfrm>
          <a:off x="4091347" y="3511625"/>
          <a:ext cx="551120" cy="551120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500" kern="1200"/>
        </a:p>
      </dsp:txBody>
      <dsp:txXfrm>
        <a:off x="4215349" y="3511625"/>
        <a:ext cx="303116" cy="4147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ED897C-3A92-4BE6-86F4-FC72FD1255C7}">
      <dsp:nvSpPr>
        <dsp:cNvPr id="0" name=""/>
        <dsp:cNvSpPr/>
      </dsp:nvSpPr>
      <dsp:spPr>
        <a:xfrm rot="10800000">
          <a:off x="1925969" y="397"/>
          <a:ext cx="6866828" cy="7854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349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>
              <a:latin typeface="Arial" panose="020B0604020202020204" pitchFamily="34" charset="0"/>
              <a:cs typeface="Arial" panose="020B0604020202020204" pitchFamily="34" charset="0"/>
            </a:rPr>
            <a:t>Музыкальная говорящая стена</a:t>
          </a:r>
          <a:endParaRPr lang="ru-RU" sz="3300" kern="1200" dirty="0"/>
        </a:p>
      </dsp:txBody>
      <dsp:txXfrm rot="10800000">
        <a:off x="2122324" y="397"/>
        <a:ext cx="6670473" cy="785420"/>
      </dsp:txXfrm>
    </dsp:sp>
    <dsp:sp modelId="{0DADDA1B-8F9A-4EA4-ABFD-00F0FBB11347}">
      <dsp:nvSpPr>
        <dsp:cNvPr id="0" name=""/>
        <dsp:cNvSpPr/>
      </dsp:nvSpPr>
      <dsp:spPr>
        <a:xfrm>
          <a:off x="1533259" y="397"/>
          <a:ext cx="785420" cy="78542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C755C9-791D-4E0E-8A27-93BF0A8F66E6}">
      <dsp:nvSpPr>
        <dsp:cNvPr id="0" name=""/>
        <dsp:cNvSpPr/>
      </dsp:nvSpPr>
      <dsp:spPr>
        <a:xfrm rot="10800000">
          <a:off x="1925969" y="1020271"/>
          <a:ext cx="6866828" cy="7854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349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Музей часов</a:t>
          </a:r>
          <a:endParaRPr lang="ru-RU" sz="3300" kern="1200" dirty="0"/>
        </a:p>
      </dsp:txBody>
      <dsp:txXfrm rot="10800000">
        <a:off x="2122324" y="1020271"/>
        <a:ext cx="6670473" cy="785420"/>
      </dsp:txXfrm>
    </dsp:sp>
    <dsp:sp modelId="{D78C4DC9-F0CF-44EA-9006-C867F45B0B47}">
      <dsp:nvSpPr>
        <dsp:cNvPr id="0" name=""/>
        <dsp:cNvSpPr/>
      </dsp:nvSpPr>
      <dsp:spPr>
        <a:xfrm>
          <a:off x="1533259" y="1020271"/>
          <a:ext cx="785420" cy="78542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EB9C74-47A3-4C0A-B399-C5D7F59B18FA}">
      <dsp:nvSpPr>
        <dsp:cNvPr id="0" name=""/>
        <dsp:cNvSpPr/>
      </dsp:nvSpPr>
      <dsp:spPr>
        <a:xfrm rot="10800000">
          <a:off x="1925969" y="2040146"/>
          <a:ext cx="6866828" cy="7854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349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Центр психологической разгрузки</a:t>
          </a:r>
          <a:endParaRPr lang="ru-RU" sz="3300" kern="1200" dirty="0"/>
        </a:p>
      </dsp:txBody>
      <dsp:txXfrm rot="10800000">
        <a:off x="2122324" y="2040146"/>
        <a:ext cx="6670473" cy="785420"/>
      </dsp:txXfrm>
    </dsp:sp>
    <dsp:sp modelId="{0598499A-AE2F-423A-9A41-9E166DDBBFA0}">
      <dsp:nvSpPr>
        <dsp:cNvPr id="0" name=""/>
        <dsp:cNvSpPr/>
      </dsp:nvSpPr>
      <dsp:spPr>
        <a:xfrm>
          <a:off x="1533259" y="2040146"/>
          <a:ext cx="785420" cy="78542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F85215-A4DE-4946-96C5-C7E5D5E59155}">
      <dsp:nvSpPr>
        <dsp:cNvPr id="0" name=""/>
        <dsp:cNvSpPr/>
      </dsp:nvSpPr>
      <dsp:spPr>
        <a:xfrm rot="10800000">
          <a:off x="1925969" y="3060021"/>
          <a:ext cx="6866828" cy="7854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349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Музей русского костюма</a:t>
          </a:r>
          <a:endParaRPr lang="ru-RU" sz="3300" kern="1200" dirty="0"/>
        </a:p>
      </dsp:txBody>
      <dsp:txXfrm rot="10800000">
        <a:off x="2122324" y="3060021"/>
        <a:ext cx="6670473" cy="785420"/>
      </dsp:txXfrm>
    </dsp:sp>
    <dsp:sp modelId="{029F4A98-FF31-4978-9E82-95A6527A189C}">
      <dsp:nvSpPr>
        <dsp:cNvPr id="0" name=""/>
        <dsp:cNvSpPr/>
      </dsp:nvSpPr>
      <dsp:spPr>
        <a:xfrm>
          <a:off x="1533259" y="3060021"/>
          <a:ext cx="785420" cy="785420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17DCCF-AE36-44D7-BA13-CEA61D2295F7}">
      <dsp:nvSpPr>
        <dsp:cNvPr id="0" name=""/>
        <dsp:cNvSpPr/>
      </dsp:nvSpPr>
      <dsp:spPr>
        <a:xfrm rot="10800000">
          <a:off x="1925969" y="4079896"/>
          <a:ext cx="6866828" cy="78542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6349" tIns="125730" rIns="234696" bIns="12573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Великая страна Россия</a:t>
          </a:r>
          <a:endParaRPr lang="ru-RU" sz="3300" kern="1200" dirty="0"/>
        </a:p>
      </dsp:txBody>
      <dsp:txXfrm rot="10800000">
        <a:off x="2122324" y="4079896"/>
        <a:ext cx="6670473" cy="785420"/>
      </dsp:txXfrm>
    </dsp:sp>
    <dsp:sp modelId="{2EDA16E8-4BF5-4A75-B50C-9601EC611A0D}">
      <dsp:nvSpPr>
        <dsp:cNvPr id="0" name=""/>
        <dsp:cNvSpPr/>
      </dsp:nvSpPr>
      <dsp:spPr>
        <a:xfrm>
          <a:off x="1533259" y="4079896"/>
          <a:ext cx="785420" cy="785420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6BE9D-33F2-41C2-865C-4A9B461E4EEE}">
      <dsp:nvSpPr>
        <dsp:cNvPr id="0" name=""/>
        <dsp:cNvSpPr/>
      </dsp:nvSpPr>
      <dsp:spPr>
        <a:xfrm>
          <a:off x="216007" y="115870"/>
          <a:ext cx="1869330" cy="21992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4F4489-DB77-49B0-A06D-8297364F711A}">
      <dsp:nvSpPr>
        <dsp:cNvPr id="0" name=""/>
        <dsp:cNvSpPr/>
      </dsp:nvSpPr>
      <dsp:spPr>
        <a:xfrm>
          <a:off x="309474" y="203838"/>
          <a:ext cx="1682397" cy="142948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8C2616-E920-4DF7-91C1-086A5F0C1CC0}">
      <dsp:nvSpPr>
        <dsp:cNvPr id="0" name=""/>
        <dsp:cNvSpPr/>
      </dsp:nvSpPr>
      <dsp:spPr>
        <a:xfrm>
          <a:off x="309474" y="1633326"/>
          <a:ext cx="1682397" cy="59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«Кислородный коктейль»</a:t>
          </a:r>
          <a:endParaRPr lang="ru-RU" sz="1000" kern="1200" dirty="0"/>
        </a:p>
      </dsp:txBody>
      <dsp:txXfrm>
        <a:off x="309474" y="1633326"/>
        <a:ext cx="1682397" cy="593787"/>
      </dsp:txXfrm>
    </dsp:sp>
    <dsp:sp modelId="{8E05FFBD-1527-4AB4-A7CF-3E5F7C9D4CD8}">
      <dsp:nvSpPr>
        <dsp:cNvPr id="0" name=""/>
        <dsp:cNvSpPr/>
      </dsp:nvSpPr>
      <dsp:spPr>
        <a:xfrm>
          <a:off x="2503738" y="115870"/>
          <a:ext cx="1869330" cy="21992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E1B720-158A-4C13-885F-230F5131D19E}">
      <dsp:nvSpPr>
        <dsp:cNvPr id="0" name=""/>
        <dsp:cNvSpPr/>
      </dsp:nvSpPr>
      <dsp:spPr>
        <a:xfrm>
          <a:off x="2597204" y="203838"/>
          <a:ext cx="1682397" cy="142948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27A9F-392A-44AF-B5C5-429571290CA0}">
      <dsp:nvSpPr>
        <dsp:cNvPr id="0" name=""/>
        <dsp:cNvSpPr/>
      </dsp:nvSpPr>
      <dsp:spPr>
        <a:xfrm>
          <a:off x="2597204" y="1633326"/>
          <a:ext cx="1682397" cy="59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«Волшебный песок»</a:t>
          </a:r>
          <a:endParaRPr lang="ru-RU" sz="1000" kern="1200" dirty="0"/>
        </a:p>
      </dsp:txBody>
      <dsp:txXfrm>
        <a:off x="2597204" y="1633326"/>
        <a:ext cx="1682397" cy="593787"/>
      </dsp:txXfrm>
    </dsp:sp>
    <dsp:sp modelId="{A0A1FC3E-B62E-4812-BD64-A9E99F64CC9D}">
      <dsp:nvSpPr>
        <dsp:cNvPr id="0" name=""/>
        <dsp:cNvSpPr/>
      </dsp:nvSpPr>
      <dsp:spPr>
        <a:xfrm>
          <a:off x="4791468" y="115870"/>
          <a:ext cx="1869330" cy="21992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D6E81-AEA1-4ECE-94D6-DC28774086D0}">
      <dsp:nvSpPr>
        <dsp:cNvPr id="0" name=""/>
        <dsp:cNvSpPr/>
      </dsp:nvSpPr>
      <dsp:spPr>
        <a:xfrm>
          <a:off x="4884935" y="203838"/>
          <a:ext cx="1682397" cy="14294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01FB41-012A-433E-AC26-9BC46546A0EC}">
      <dsp:nvSpPr>
        <dsp:cNvPr id="0" name=""/>
        <dsp:cNvSpPr/>
      </dsp:nvSpPr>
      <dsp:spPr>
        <a:xfrm>
          <a:off x="4884935" y="1633326"/>
          <a:ext cx="1682397" cy="59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«Оздоровительное плавание»</a:t>
          </a:r>
          <a:endParaRPr lang="ru-RU" sz="1000" kern="1200" dirty="0"/>
        </a:p>
      </dsp:txBody>
      <dsp:txXfrm>
        <a:off x="4884935" y="1633326"/>
        <a:ext cx="1682397" cy="593787"/>
      </dsp:txXfrm>
    </dsp:sp>
    <dsp:sp modelId="{E2279A8E-2C38-4D1A-A119-CC0E2BC7EA75}">
      <dsp:nvSpPr>
        <dsp:cNvPr id="0" name=""/>
        <dsp:cNvSpPr/>
      </dsp:nvSpPr>
      <dsp:spPr>
        <a:xfrm>
          <a:off x="7079199" y="115870"/>
          <a:ext cx="1869330" cy="21992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DF2AE-CBAE-4CBF-8765-41DDCAE82728}">
      <dsp:nvSpPr>
        <dsp:cNvPr id="0" name=""/>
        <dsp:cNvSpPr/>
      </dsp:nvSpPr>
      <dsp:spPr>
        <a:xfrm>
          <a:off x="7172665" y="203838"/>
          <a:ext cx="1682397" cy="142948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410995-E008-4E1C-9250-D07014BE44F2}">
      <dsp:nvSpPr>
        <dsp:cNvPr id="0" name=""/>
        <dsp:cNvSpPr/>
      </dsp:nvSpPr>
      <dsp:spPr>
        <a:xfrm>
          <a:off x="7172665" y="1633326"/>
          <a:ext cx="1682397" cy="59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«Английский язык для дошкольников»</a:t>
          </a:r>
          <a:endParaRPr lang="ru-RU" sz="1000" kern="1200" dirty="0"/>
        </a:p>
      </dsp:txBody>
      <dsp:txXfrm>
        <a:off x="7172665" y="1633326"/>
        <a:ext cx="1682397" cy="593787"/>
      </dsp:txXfrm>
    </dsp:sp>
    <dsp:sp modelId="{A5DDEA73-C000-42AC-A594-AA0980A0B5CF}">
      <dsp:nvSpPr>
        <dsp:cNvPr id="0" name=""/>
        <dsp:cNvSpPr/>
      </dsp:nvSpPr>
      <dsp:spPr>
        <a:xfrm>
          <a:off x="216007" y="2502015"/>
          <a:ext cx="1869330" cy="21992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5486AE-8C28-4297-93B7-FC0A808E7B99}">
      <dsp:nvSpPr>
        <dsp:cNvPr id="0" name=""/>
        <dsp:cNvSpPr/>
      </dsp:nvSpPr>
      <dsp:spPr>
        <a:xfrm>
          <a:off x="309474" y="2589983"/>
          <a:ext cx="1682397" cy="14294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849DC4-84BA-43DA-ADF1-8417CA70F927}">
      <dsp:nvSpPr>
        <dsp:cNvPr id="0" name=""/>
        <dsp:cNvSpPr/>
      </dsp:nvSpPr>
      <dsp:spPr>
        <a:xfrm>
          <a:off x="309474" y="4019471"/>
          <a:ext cx="1682397" cy="59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«Веселый английский»</a:t>
          </a:r>
          <a:endParaRPr lang="ru-RU" sz="1000" kern="1200" dirty="0"/>
        </a:p>
      </dsp:txBody>
      <dsp:txXfrm>
        <a:off x="309474" y="4019471"/>
        <a:ext cx="1682397" cy="593787"/>
      </dsp:txXfrm>
    </dsp:sp>
    <dsp:sp modelId="{BFAB6CA2-CAC9-43E7-849A-F47698185042}">
      <dsp:nvSpPr>
        <dsp:cNvPr id="0" name=""/>
        <dsp:cNvSpPr/>
      </dsp:nvSpPr>
      <dsp:spPr>
        <a:xfrm>
          <a:off x="2503738" y="2502015"/>
          <a:ext cx="1869330" cy="21992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2EDD41-3FAC-49C6-B584-EF7C9612064C}">
      <dsp:nvSpPr>
        <dsp:cNvPr id="0" name=""/>
        <dsp:cNvSpPr/>
      </dsp:nvSpPr>
      <dsp:spPr>
        <a:xfrm>
          <a:off x="2597204" y="2589983"/>
          <a:ext cx="1682397" cy="142948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C7492D-EDDD-4311-B173-2B3918FB18CA}">
      <dsp:nvSpPr>
        <dsp:cNvPr id="0" name=""/>
        <dsp:cNvSpPr/>
      </dsp:nvSpPr>
      <dsp:spPr>
        <a:xfrm>
          <a:off x="2597204" y="4019471"/>
          <a:ext cx="1682397" cy="59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«Робототехника. </a:t>
          </a:r>
          <a:r>
            <a:rPr lang="en-US" altLang="ru-RU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>TECHNOLAB</a:t>
          </a:r>
          <a:r>
            <a:rPr lang="ru-RU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>»</a:t>
          </a:r>
          <a:endParaRPr lang="ru-RU" sz="1000" kern="1200" dirty="0"/>
        </a:p>
      </dsp:txBody>
      <dsp:txXfrm>
        <a:off x="2597204" y="4019471"/>
        <a:ext cx="1682397" cy="593787"/>
      </dsp:txXfrm>
    </dsp:sp>
    <dsp:sp modelId="{CE4F174A-9FED-4500-B9B0-EB47CFD71728}">
      <dsp:nvSpPr>
        <dsp:cNvPr id="0" name=""/>
        <dsp:cNvSpPr/>
      </dsp:nvSpPr>
      <dsp:spPr>
        <a:xfrm>
          <a:off x="4791468" y="2502015"/>
          <a:ext cx="1869330" cy="21992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1461A1-AFEA-4DF5-A583-2795AD962367}">
      <dsp:nvSpPr>
        <dsp:cNvPr id="0" name=""/>
        <dsp:cNvSpPr/>
      </dsp:nvSpPr>
      <dsp:spPr>
        <a:xfrm>
          <a:off x="4884935" y="2589983"/>
          <a:ext cx="1682397" cy="142948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B3C10-D9F2-4C26-B673-4B40B2799FD2}">
      <dsp:nvSpPr>
        <dsp:cNvPr id="0" name=""/>
        <dsp:cNvSpPr/>
      </dsp:nvSpPr>
      <dsp:spPr>
        <a:xfrm>
          <a:off x="4884935" y="4019471"/>
          <a:ext cx="1682397" cy="59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«Волшебные ладошки»</a:t>
          </a:r>
          <a:endParaRPr lang="ru-RU" sz="1000" kern="1200" dirty="0"/>
        </a:p>
      </dsp:txBody>
      <dsp:txXfrm>
        <a:off x="4884935" y="4019471"/>
        <a:ext cx="1682397" cy="593787"/>
      </dsp:txXfrm>
    </dsp:sp>
    <dsp:sp modelId="{4730D774-E7F2-4AE7-AEF5-0F34D0099447}">
      <dsp:nvSpPr>
        <dsp:cNvPr id="0" name=""/>
        <dsp:cNvSpPr/>
      </dsp:nvSpPr>
      <dsp:spPr>
        <a:xfrm>
          <a:off x="7079199" y="2502015"/>
          <a:ext cx="1869330" cy="21992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41BB51-BCF3-4D7C-8EA4-B081DF9A875C}">
      <dsp:nvSpPr>
        <dsp:cNvPr id="0" name=""/>
        <dsp:cNvSpPr/>
      </dsp:nvSpPr>
      <dsp:spPr>
        <a:xfrm>
          <a:off x="7172665" y="2589983"/>
          <a:ext cx="1682397" cy="1429487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AC6168-67D3-413E-A949-715329A67BD9}">
      <dsp:nvSpPr>
        <dsp:cNvPr id="0" name=""/>
        <dsp:cNvSpPr/>
      </dsp:nvSpPr>
      <dsp:spPr>
        <a:xfrm>
          <a:off x="7172665" y="4019471"/>
          <a:ext cx="1682397" cy="59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«Волшебный мир звуков», «Болтунишки», «Я буду говорить красиво»</a:t>
          </a:r>
          <a:endParaRPr lang="ru-RU" sz="1000" kern="1200" dirty="0"/>
        </a:p>
      </dsp:txBody>
      <dsp:txXfrm>
        <a:off x="7172665" y="4019471"/>
        <a:ext cx="1682397" cy="59378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6BE9D-33F2-41C2-865C-4A9B461E4EEE}">
      <dsp:nvSpPr>
        <dsp:cNvPr id="0" name=""/>
        <dsp:cNvSpPr/>
      </dsp:nvSpPr>
      <dsp:spPr>
        <a:xfrm>
          <a:off x="216007" y="115870"/>
          <a:ext cx="1869330" cy="21992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4F4489-DB77-49B0-A06D-8297364F711A}">
      <dsp:nvSpPr>
        <dsp:cNvPr id="0" name=""/>
        <dsp:cNvSpPr/>
      </dsp:nvSpPr>
      <dsp:spPr>
        <a:xfrm>
          <a:off x="309474" y="203838"/>
          <a:ext cx="1682397" cy="14294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8C2616-E920-4DF7-91C1-086A5F0C1CC0}">
      <dsp:nvSpPr>
        <dsp:cNvPr id="0" name=""/>
        <dsp:cNvSpPr/>
      </dsp:nvSpPr>
      <dsp:spPr>
        <a:xfrm>
          <a:off x="309474" y="1633326"/>
          <a:ext cx="1682397" cy="59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 словечко, два словечко»</a:t>
          </a:r>
          <a:endParaRPr lang="ru-RU" sz="1200" kern="1200" dirty="0"/>
        </a:p>
      </dsp:txBody>
      <dsp:txXfrm>
        <a:off x="309474" y="1633326"/>
        <a:ext cx="1682397" cy="593787"/>
      </dsp:txXfrm>
    </dsp:sp>
    <dsp:sp modelId="{8E05FFBD-1527-4AB4-A7CF-3E5F7C9D4CD8}">
      <dsp:nvSpPr>
        <dsp:cNvPr id="0" name=""/>
        <dsp:cNvSpPr/>
      </dsp:nvSpPr>
      <dsp:spPr>
        <a:xfrm>
          <a:off x="2503738" y="115870"/>
          <a:ext cx="1869330" cy="21992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E1B720-158A-4C13-885F-230F5131D19E}">
      <dsp:nvSpPr>
        <dsp:cNvPr id="0" name=""/>
        <dsp:cNvSpPr/>
      </dsp:nvSpPr>
      <dsp:spPr>
        <a:xfrm>
          <a:off x="2597204" y="203838"/>
          <a:ext cx="1682397" cy="142948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27A9F-392A-44AF-B5C5-429571290CA0}">
      <dsp:nvSpPr>
        <dsp:cNvPr id="0" name=""/>
        <dsp:cNvSpPr/>
      </dsp:nvSpPr>
      <dsp:spPr>
        <a:xfrm>
          <a:off x="2597204" y="1633326"/>
          <a:ext cx="1682397" cy="59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«</a:t>
          </a:r>
          <a:r>
            <a:rPr lang="ru-RU" sz="1200" kern="1200" dirty="0" err="1" smtClean="0"/>
            <a:t>Грамматейка</a:t>
          </a:r>
          <a:r>
            <a:rPr lang="ru-RU" sz="1200" kern="1200" dirty="0" smtClean="0"/>
            <a:t>»</a:t>
          </a:r>
          <a:endParaRPr lang="ru-RU" sz="1200" kern="1200" dirty="0"/>
        </a:p>
      </dsp:txBody>
      <dsp:txXfrm>
        <a:off x="2597204" y="1633326"/>
        <a:ext cx="1682397" cy="593787"/>
      </dsp:txXfrm>
    </dsp:sp>
    <dsp:sp modelId="{A0A1FC3E-B62E-4812-BD64-A9E99F64CC9D}">
      <dsp:nvSpPr>
        <dsp:cNvPr id="0" name=""/>
        <dsp:cNvSpPr/>
      </dsp:nvSpPr>
      <dsp:spPr>
        <a:xfrm>
          <a:off x="4791468" y="115870"/>
          <a:ext cx="1869330" cy="21992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D6E81-AEA1-4ECE-94D6-DC28774086D0}">
      <dsp:nvSpPr>
        <dsp:cNvPr id="0" name=""/>
        <dsp:cNvSpPr/>
      </dsp:nvSpPr>
      <dsp:spPr>
        <a:xfrm>
          <a:off x="4884935" y="203838"/>
          <a:ext cx="1682397" cy="14294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01FB41-012A-433E-AC26-9BC46546A0EC}">
      <dsp:nvSpPr>
        <dsp:cNvPr id="0" name=""/>
        <dsp:cNvSpPr/>
      </dsp:nvSpPr>
      <dsp:spPr>
        <a:xfrm>
          <a:off x="4884935" y="1633326"/>
          <a:ext cx="1682397" cy="59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Логоритмика</a:t>
          </a: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», «Подготовка к школе»</a:t>
          </a:r>
          <a:endParaRPr lang="ru-RU" sz="1200" kern="1200" dirty="0"/>
        </a:p>
      </dsp:txBody>
      <dsp:txXfrm>
        <a:off x="4884935" y="1633326"/>
        <a:ext cx="1682397" cy="593787"/>
      </dsp:txXfrm>
    </dsp:sp>
    <dsp:sp modelId="{E2279A8E-2C38-4D1A-A119-CC0E2BC7EA75}">
      <dsp:nvSpPr>
        <dsp:cNvPr id="0" name=""/>
        <dsp:cNvSpPr/>
      </dsp:nvSpPr>
      <dsp:spPr>
        <a:xfrm>
          <a:off x="7079199" y="115870"/>
          <a:ext cx="1869330" cy="21992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DF2AE-CBAE-4CBF-8765-41DDCAE82728}">
      <dsp:nvSpPr>
        <dsp:cNvPr id="0" name=""/>
        <dsp:cNvSpPr/>
      </dsp:nvSpPr>
      <dsp:spPr>
        <a:xfrm>
          <a:off x="7172665" y="203838"/>
          <a:ext cx="1682397" cy="142948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410995-E008-4E1C-9250-D07014BE44F2}">
      <dsp:nvSpPr>
        <dsp:cNvPr id="0" name=""/>
        <dsp:cNvSpPr/>
      </dsp:nvSpPr>
      <dsp:spPr>
        <a:xfrm>
          <a:off x="7172665" y="1633326"/>
          <a:ext cx="1682397" cy="59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«Умка»</a:t>
          </a:r>
          <a:endParaRPr lang="ru-RU" sz="1200" kern="1200" dirty="0"/>
        </a:p>
      </dsp:txBody>
      <dsp:txXfrm>
        <a:off x="7172665" y="1633326"/>
        <a:ext cx="1682397" cy="593787"/>
      </dsp:txXfrm>
    </dsp:sp>
    <dsp:sp modelId="{A5DDEA73-C000-42AC-A594-AA0980A0B5CF}">
      <dsp:nvSpPr>
        <dsp:cNvPr id="0" name=""/>
        <dsp:cNvSpPr/>
      </dsp:nvSpPr>
      <dsp:spPr>
        <a:xfrm>
          <a:off x="216007" y="2502015"/>
          <a:ext cx="1869330" cy="21992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5486AE-8C28-4297-93B7-FC0A808E7B99}">
      <dsp:nvSpPr>
        <dsp:cNvPr id="0" name=""/>
        <dsp:cNvSpPr/>
      </dsp:nvSpPr>
      <dsp:spPr>
        <a:xfrm>
          <a:off x="309474" y="2589983"/>
          <a:ext cx="1682397" cy="14294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849DC4-84BA-43DA-ADF1-8417CA70F927}">
      <dsp:nvSpPr>
        <dsp:cNvPr id="0" name=""/>
        <dsp:cNvSpPr/>
      </dsp:nvSpPr>
      <dsp:spPr>
        <a:xfrm>
          <a:off x="309474" y="4019471"/>
          <a:ext cx="1682397" cy="59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«Волшебные клеточки»</a:t>
          </a:r>
          <a:endParaRPr lang="ru-RU" sz="1200" kern="1200" dirty="0"/>
        </a:p>
      </dsp:txBody>
      <dsp:txXfrm>
        <a:off x="309474" y="4019471"/>
        <a:ext cx="1682397" cy="593787"/>
      </dsp:txXfrm>
    </dsp:sp>
    <dsp:sp modelId="{BFAB6CA2-CAC9-43E7-849A-F47698185042}">
      <dsp:nvSpPr>
        <dsp:cNvPr id="0" name=""/>
        <dsp:cNvSpPr/>
      </dsp:nvSpPr>
      <dsp:spPr>
        <a:xfrm>
          <a:off x="2503738" y="2502015"/>
          <a:ext cx="1869330" cy="21992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2EDD41-3FAC-49C6-B584-EF7C9612064C}">
      <dsp:nvSpPr>
        <dsp:cNvPr id="0" name=""/>
        <dsp:cNvSpPr/>
      </dsp:nvSpPr>
      <dsp:spPr>
        <a:xfrm>
          <a:off x="2597204" y="2589983"/>
          <a:ext cx="1682397" cy="142948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C7492D-EDDD-4311-B173-2B3918FB18CA}">
      <dsp:nvSpPr>
        <dsp:cNvPr id="0" name=""/>
        <dsp:cNvSpPr/>
      </dsp:nvSpPr>
      <dsp:spPr>
        <a:xfrm>
          <a:off x="2597204" y="4019471"/>
          <a:ext cx="1682397" cy="59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«Подготовка к школе», «Обучение чтению»</a:t>
          </a:r>
          <a:endParaRPr lang="ru-RU" sz="1200" kern="1200" dirty="0"/>
        </a:p>
      </dsp:txBody>
      <dsp:txXfrm>
        <a:off x="2597204" y="4019471"/>
        <a:ext cx="1682397" cy="593787"/>
      </dsp:txXfrm>
    </dsp:sp>
    <dsp:sp modelId="{CE4F174A-9FED-4500-B9B0-EB47CFD71728}">
      <dsp:nvSpPr>
        <dsp:cNvPr id="0" name=""/>
        <dsp:cNvSpPr/>
      </dsp:nvSpPr>
      <dsp:spPr>
        <a:xfrm>
          <a:off x="4791468" y="2502015"/>
          <a:ext cx="1869330" cy="21992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1461A1-AFEA-4DF5-A583-2795AD962367}">
      <dsp:nvSpPr>
        <dsp:cNvPr id="0" name=""/>
        <dsp:cNvSpPr/>
      </dsp:nvSpPr>
      <dsp:spPr>
        <a:xfrm>
          <a:off x="4884935" y="2589983"/>
          <a:ext cx="1682397" cy="142948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B3C10-D9F2-4C26-B673-4B40B2799FD2}">
      <dsp:nvSpPr>
        <dsp:cNvPr id="0" name=""/>
        <dsp:cNvSpPr/>
      </dsp:nvSpPr>
      <dsp:spPr>
        <a:xfrm>
          <a:off x="4884935" y="4019471"/>
          <a:ext cx="1682397" cy="59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«Говорящие пальчики»</a:t>
          </a:r>
          <a:endParaRPr lang="ru-RU" sz="1200" kern="1200" dirty="0"/>
        </a:p>
      </dsp:txBody>
      <dsp:txXfrm>
        <a:off x="4884935" y="4019471"/>
        <a:ext cx="1682397" cy="593787"/>
      </dsp:txXfrm>
    </dsp:sp>
    <dsp:sp modelId="{4730D774-E7F2-4AE7-AEF5-0F34D0099447}">
      <dsp:nvSpPr>
        <dsp:cNvPr id="0" name=""/>
        <dsp:cNvSpPr/>
      </dsp:nvSpPr>
      <dsp:spPr>
        <a:xfrm>
          <a:off x="7079199" y="2502015"/>
          <a:ext cx="1869330" cy="219921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41BB51-BCF3-4D7C-8EA4-B081DF9A875C}">
      <dsp:nvSpPr>
        <dsp:cNvPr id="0" name=""/>
        <dsp:cNvSpPr/>
      </dsp:nvSpPr>
      <dsp:spPr>
        <a:xfrm>
          <a:off x="7172665" y="2589983"/>
          <a:ext cx="1682397" cy="1429487"/>
        </a:xfrm>
        <a:prstGeom prst="rect">
          <a:avLst/>
        </a:prstGeom>
        <a:blipFill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AC6168-67D3-413E-A949-715329A67BD9}">
      <dsp:nvSpPr>
        <dsp:cNvPr id="0" name=""/>
        <dsp:cNvSpPr/>
      </dsp:nvSpPr>
      <dsp:spPr>
        <a:xfrm>
          <a:off x="7172665" y="4019471"/>
          <a:ext cx="1682397" cy="5937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«Танцуй как я»</a:t>
          </a:r>
          <a:endParaRPr lang="ru-RU" sz="1200" kern="1200" dirty="0"/>
        </a:p>
      </dsp:txBody>
      <dsp:txXfrm>
        <a:off x="7172665" y="4019471"/>
        <a:ext cx="1682397" cy="59378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46BE9D-33F2-41C2-865C-4A9B461E4EEE}">
      <dsp:nvSpPr>
        <dsp:cNvPr id="0" name=""/>
        <dsp:cNvSpPr/>
      </dsp:nvSpPr>
      <dsp:spPr>
        <a:xfrm>
          <a:off x="339410" y="119609"/>
          <a:ext cx="1808635" cy="212780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4F4489-DB77-49B0-A06D-8297364F711A}">
      <dsp:nvSpPr>
        <dsp:cNvPr id="0" name=""/>
        <dsp:cNvSpPr/>
      </dsp:nvSpPr>
      <dsp:spPr>
        <a:xfrm>
          <a:off x="429842" y="204721"/>
          <a:ext cx="1627771" cy="138307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8C2616-E920-4DF7-91C1-086A5F0C1CC0}">
      <dsp:nvSpPr>
        <dsp:cNvPr id="0" name=""/>
        <dsp:cNvSpPr/>
      </dsp:nvSpPr>
      <dsp:spPr>
        <a:xfrm>
          <a:off x="429842" y="1587795"/>
          <a:ext cx="1627771" cy="574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Звукарики</a:t>
          </a: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», «</a:t>
          </a:r>
          <a:r>
            <a:rPr lang="ru-RU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Орфики</a:t>
          </a: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»</a:t>
          </a:r>
          <a:endParaRPr lang="ru-RU" sz="1200" kern="1200" dirty="0"/>
        </a:p>
      </dsp:txBody>
      <dsp:txXfrm>
        <a:off x="429842" y="1587795"/>
        <a:ext cx="1627771" cy="574507"/>
      </dsp:txXfrm>
    </dsp:sp>
    <dsp:sp modelId="{8E05FFBD-1527-4AB4-A7CF-3E5F7C9D4CD8}">
      <dsp:nvSpPr>
        <dsp:cNvPr id="0" name=""/>
        <dsp:cNvSpPr/>
      </dsp:nvSpPr>
      <dsp:spPr>
        <a:xfrm>
          <a:off x="2565103" y="119609"/>
          <a:ext cx="1808635" cy="212780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E1B720-158A-4C13-885F-230F5131D19E}">
      <dsp:nvSpPr>
        <dsp:cNvPr id="0" name=""/>
        <dsp:cNvSpPr/>
      </dsp:nvSpPr>
      <dsp:spPr>
        <a:xfrm>
          <a:off x="2655535" y="204721"/>
          <a:ext cx="1627771" cy="138307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27A9F-392A-44AF-B5C5-429571290CA0}">
      <dsp:nvSpPr>
        <dsp:cNvPr id="0" name=""/>
        <dsp:cNvSpPr/>
      </dsp:nvSpPr>
      <dsp:spPr>
        <a:xfrm>
          <a:off x="2655535" y="1587795"/>
          <a:ext cx="1627771" cy="574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«Вьюночек»</a:t>
          </a:r>
          <a:endParaRPr lang="ru-RU" sz="1200" kern="1200" dirty="0"/>
        </a:p>
      </dsp:txBody>
      <dsp:txXfrm>
        <a:off x="2655535" y="1587795"/>
        <a:ext cx="1627771" cy="574507"/>
      </dsp:txXfrm>
    </dsp:sp>
    <dsp:sp modelId="{A0A1FC3E-B62E-4812-BD64-A9E99F64CC9D}">
      <dsp:nvSpPr>
        <dsp:cNvPr id="0" name=""/>
        <dsp:cNvSpPr/>
      </dsp:nvSpPr>
      <dsp:spPr>
        <a:xfrm>
          <a:off x="4790797" y="119609"/>
          <a:ext cx="1808635" cy="212780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2D6E81-AEA1-4ECE-94D6-DC28774086D0}">
      <dsp:nvSpPr>
        <dsp:cNvPr id="0" name=""/>
        <dsp:cNvSpPr/>
      </dsp:nvSpPr>
      <dsp:spPr>
        <a:xfrm>
          <a:off x="4881229" y="204721"/>
          <a:ext cx="1627771" cy="138307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01FB41-012A-433E-AC26-9BC46546A0EC}">
      <dsp:nvSpPr>
        <dsp:cNvPr id="0" name=""/>
        <dsp:cNvSpPr/>
      </dsp:nvSpPr>
      <dsp:spPr>
        <a:xfrm>
          <a:off x="4881229" y="1587795"/>
          <a:ext cx="1627771" cy="574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Арт-студия «Волшебная мастерская»</a:t>
          </a:r>
          <a:endParaRPr lang="ru-RU" sz="1200" kern="1200" dirty="0"/>
        </a:p>
      </dsp:txBody>
      <dsp:txXfrm>
        <a:off x="4881229" y="1587795"/>
        <a:ext cx="1627771" cy="574507"/>
      </dsp:txXfrm>
    </dsp:sp>
    <dsp:sp modelId="{E2279A8E-2C38-4D1A-A119-CC0E2BC7EA75}">
      <dsp:nvSpPr>
        <dsp:cNvPr id="0" name=""/>
        <dsp:cNvSpPr/>
      </dsp:nvSpPr>
      <dsp:spPr>
        <a:xfrm>
          <a:off x="7016491" y="119609"/>
          <a:ext cx="1808635" cy="212780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8DF2AE-CBAE-4CBF-8765-41DDCAE82728}">
      <dsp:nvSpPr>
        <dsp:cNvPr id="0" name=""/>
        <dsp:cNvSpPr/>
      </dsp:nvSpPr>
      <dsp:spPr>
        <a:xfrm>
          <a:off x="7106922" y="204721"/>
          <a:ext cx="1627771" cy="1383074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410995-E008-4E1C-9250-D07014BE44F2}">
      <dsp:nvSpPr>
        <dsp:cNvPr id="0" name=""/>
        <dsp:cNvSpPr/>
      </dsp:nvSpPr>
      <dsp:spPr>
        <a:xfrm>
          <a:off x="7106922" y="1587795"/>
          <a:ext cx="1627771" cy="574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</a:t>
          </a:r>
          <a:r>
            <a:rPr lang="ru-RU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Тестопландия</a:t>
          </a: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»</a:t>
          </a:r>
          <a:endParaRPr lang="ru-RU" sz="1200" kern="1200" dirty="0"/>
        </a:p>
      </dsp:txBody>
      <dsp:txXfrm>
        <a:off x="7106922" y="1587795"/>
        <a:ext cx="1627771" cy="574507"/>
      </dsp:txXfrm>
    </dsp:sp>
    <dsp:sp modelId="{A5DDEA73-C000-42AC-A594-AA0980A0B5CF}">
      <dsp:nvSpPr>
        <dsp:cNvPr id="0" name=""/>
        <dsp:cNvSpPr/>
      </dsp:nvSpPr>
      <dsp:spPr>
        <a:xfrm>
          <a:off x="2565103" y="2428279"/>
          <a:ext cx="1808635" cy="212780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5486AE-8C28-4297-93B7-FC0A808E7B99}">
      <dsp:nvSpPr>
        <dsp:cNvPr id="0" name=""/>
        <dsp:cNvSpPr/>
      </dsp:nvSpPr>
      <dsp:spPr>
        <a:xfrm>
          <a:off x="2655535" y="2513391"/>
          <a:ext cx="1627771" cy="138307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849DC4-84BA-43DA-ADF1-8417CA70F927}">
      <dsp:nvSpPr>
        <dsp:cNvPr id="0" name=""/>
        <dsp:cNvSpPr/>
      </dsp:nvSpPr>
      <dsp:spPr>
        <a:xfrm>
          <a:off x="2655535" y="3896465"/>
          <a:ext cx="1627771" cy="574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«Занимательная математика»</a:t>
          </a:r>
          <a:endParaRPr lang="ru-RU" sz="1200" kern="1200" dirty="0"/>
        </a:p>
      </dsp:txBody>
      <dsp:txXfrm>
        <a:off x="2655535" y="3896465"/>
        <a:ext cx="1627771" cy="574507"/>
      </dsp:txXfrm>
    </dsp:sp>
    <dsp:sp modelId="{BFAB6CA2-CAC9-43E7-849A-F47698185042}">
      <dsp:nvSpPr>
        <dsp:cNvPr id="0" name=""/>
        <dsp:cNvSpPr/>
      </dsp:nvSpPr>
      <dsp:spPr>
        <a:xfrm>
          <a:off x="4790797" y="2428279"/>
          <a:ext cx="1808635" cy="212780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2EDD41-3FAC-49C6-B584-EF7C9612064C}">
      <dsp:nvSpPr>
        <dsp:cNvPr id="0" name=""/>
        <dsp:cNvSpPr/>
      </dsp:nvSpPr>
      <dsp:spPr>
        <a:xfrm>
          <a:off x="4881229" y="2513391"/>
          <a:ext cx="1627771" cy="1383074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C7492D-EDDD-4311-B173-2B3918FB18CA}">
      <dsp:nvSpPr>
        <dsp:cNvPr id="0" name=""/>
        <dsp:cNvSpPr/>
      </dsp:nvSpPr>
      <dsp:spPr>
        <a:xfrm>
          <a:off x="4881229" y="3896465"/>
          <a:ext cx="1627771" cy="574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«Юные атлеты»</a:t>
          </a:r>
          <a:endParaRPr lang="ru-RU" sz="1200" kern="1200" dirty="0"/>
        </a:p>
      </dsp:txBody>
      <dsp:txXfrm>
        <a:off x="4881229" y="3896465"/>
        <a:ext cx="1627771" cy="5745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F97ABF-EB24-4122-A5F6-DE826E8E3D21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50F072-3A5D-4750-9902-3A1F0E1785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018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0F072-3A5D-4750-9902-3A1F0E1785A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87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60603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8530189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20762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685695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23564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0F072-3A5D-4750-9902-3A1F0E1785A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0816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32494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854354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919718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0F072-3A5D-4750-9902-3A1F0E1785AC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899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0F072-3A5D-4750-9902-3A1F0E1785AC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732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50F072-3A5D-4750-9902-3A1F0E1785AC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528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69147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CB0C-BD9F-4370-9F15-DA78C1ED94C0}" type="datetime1">
              <a:rPr lang="ru-RU" smtClean="0"/>
              <a:pPr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2EA6-9315-4C54-87CB-FA7EA4A15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C87E1B-46D8-4F56-89E2-94CF31C3E25C}" type="datetime1">
              <a:rPr lang="ru-RU" smtClean="0"/>
              <a:pPr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2EA6-9315-4C54-87CB-FA7EA4A15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9E60B-1493-43BB-9E69-118C6D0F6F0C}" type="datetime1">
              <a:rPr lang="ru-RU" smtClean="0"/>
              <a:pPr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2EA6-9315-4C54-87CB-FA7EA4A15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AF071-5951-4813-B204-8867223164EA}" type="datetime1">
              <a:rPr lang="ru-RU" smtClean="0"/>
              <a:pPr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2EA6-9315-4C54-87CB-FA7EA4A15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EBE1-7E2E-4E35-A966-1A4B00309E46}" type="datetime1">
              <a:rPr lang="ru-RU" smtClean="0"/>
              <a:pPr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2EA6-9315-4C54-87CB-FA7EA4A15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09061-9879-4F3A-A000-7AD66A82350D}" type="datetime1">
              <a:rPr lang="ru-RU" smtClean="0"/>
              <a:pPr/>
              <a:t>02.08.2024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2EA6-9315-4C54-87CB-FA7EA4A15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CFCB5-1850-4D65-B388-491B7F636143}" type="datetime1">
              <a:rPr lang="ru-RU" smtClean="0"/>
              <a:pPr/>
              <a:t>02.08.2024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2EA6-9315-4C54-87CB-FA7EA4A15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84A68-F8D1-4398-BB16-E00AE3D95CAD}" type="datetime1">
              <a:rPr lang="ru-RU" smtClean="0"/>
              <a:pPr/>
              <a:t>02.08.2024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2EA6-9315-4C54-87CB-FA7EA4A15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1F413-6CB6-4DEA-BB05-4C6E4D0DFC0F}" type="datetime1">
              <a:rPr lang="ru-RU" smtClean="0"/>
              <a:pPr/>
              <a:t>02.08.2024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2EA6-9315-4C54-87CB-FA7EA4A15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B02A5-DABD-41BB-B6FC-E23C13AC4842}" type="datetime1">
              <a:rPr lang="ru-RU" smtClean="0"/>
              <a:pPr/>
              <a:t>02.08.2024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2EA6-9315-4C54-87CB-FA7EA4A15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32290-A5B8-4C23-A90F-9F2EAB871CC8}" type="datetime1">
              <a:rPr lang="ru-RU" smtClean="0"/>
              <a:pPr/>
              <a:t>02.08.2024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F2EA6-9315-4C54-87CB-FA7EA4A15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BAF73-B852-4C90-8507-8E472BF67D94}" type="datetime1">
              <a:rPr lang="ru-RU" smtClean="0"/>
              <a:pPr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F2EA6-9315-4C54-87CB-FA7EA4A151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bdou75.edummr.ru/&#1092;&#1086;&#1087;-&#1076;&#1086;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sch32-mtsh.edumsko.ru/activity/eduprogram/file/2204027/preschool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3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image" Target="../media/image33.jpeg"/><Relationship Id="rId3" Type="http://schemas.openxmlformats.org/officeDocument/2006/relationships/slideLayout" Target="../slideLayouts/slideLayout4.xml"/><Relationship Id="rId7" Type="http://schemas.openxmlformats.org/officeDocument/2006/relationships/diagramQuickStyle" Target="../diagrams/quickStyle2.xml"/><Relationship Id="rId12" Type="http://schemas.openxmlformats.org/officeDocument/2006/relationships/image" Target="../media/image32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31.png"/><Relationship Id="rId5" Type="http://schemas.openxmlformats.org/officeDocument/2006/relationships/diagramData" Target="../diagrams/data2.xml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microsoft.com/office/2007/relationships/diagramDrawing" Target="../diagrams/drawing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mbdou75.edummr.ru/&#1087;&#1088;&#1077;&#1076;&#1096;&#1082;&#1086;&#1083;&#1072;-&#1089;&#1090;&#1072;&#1085;&#1076;&#1072;&#1088;&#1090;-&#1076;&#1077;&#1090;&#1089;&#1082;&#1086;&#1075;&#1086;-&#1089;&#1072;&#1076;&#1072;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.png"/><Relationship Id="rId7" Type="http://schemas.openxmlformats.org/officeDocument/2006/relationships/image" Target="../media/image38.gi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hyperlink" Target="https://mbdou75.edummr.ru/archives/13180" TargetMode="Externa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hyperlink" Target="https://dzen.ru/video/watch/64f47c1eb7f815407d15cc13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preschool.ggtu.ru/?p=273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https://kamerinaea.netfolio.ru/mysert.html" TargetMode="Externa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50.jpeg"/><Relationship Id="rId5" Type="http://schemas.openxmlformats.org/officeDocument/2006/relationships/image" Target="../media/image2.png"/><Relationship Id="rId10" Type="http://schemas.openxmlformats.org/officeDocument/2006/relationships/image" Target="../media/image52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2.png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3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62.jpeg"/><Relationship Id="rId5" Type="http://schemas.openxmlformats.org/officeDocument/2006/relationships/slide" Target="slide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2.jpeg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71.jpe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image" Target="../media/image70.jpeg"/><Relationship Id="rId5" Type="http://schemas.openxmlformats.org/officeDocument/2006/relationships/tags" Target="../tags/tag20.xml"/><Relationship Id="rId10" Type="http://schemas.openxmlformats.org/officeDocument/2006/relationships/image" Target="../media/image69.jpeg"/><Relationship Id="rId4" Type="http://schemas.openxmlformats.org/officeDocument/2006/relationships/tags" Target="../tags/tag19.xml"/><Relationship Id="rId9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mtsh_school_32@mosreg.ru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26.png"/><Relationship Id="rId7" Type="http://schemas.openxmlformats.org/officeDocument/2006/relationships/image" Target="../media/image100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tags" Target="../tags/tag24.xml"/><Relationship Id="rId7" Type="http://schemas.openxmlformats.org/officeDocument/2006/relationships/image" Target="../media/image2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112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11.png"/><Relationship Id="rId4" Type="http://schemas.openxmlformats.org/officeDocument/2006/relationships/tags" Target="../tags/tag25.xml"/><Relationship Id="rId9" Type="http://schemas.openxmlformats.org/officeDocument/2006/relationships/image" Target="../media/image1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hyperlink" Target="https://gordost31.com/" TargetMode="External"/><Relationship Id="rId7" Type="http://schemas.openxmlformats.org/officeDocument/2006/relationships/image" Target="../media/image1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10" Type="http://schemas.openxmlformats.org/officeDocument/2006/relationships/image" Target="../media/image118.jpeg"/><Relationship Id="rId4" Type="http://schemas.openxmlformats.org/officeDocument/2006/relationships/image" Target="../media/image113.jpeg"/><Relationship Id="rId9" Type="http://schemas.openxmlformats.org/officeDocument/2006/relationships/image" Target="../media/image11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6" Type="http://schemas.openxmlformats.org/officeDocument/2006/relationships/image" Target="../media/image121.jpe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9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2.png"/><Relationship Id="rId7" Type="http://schemas.openxmlformats.org/officeDocument/2006/relationships/image" Target="../media/image14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Relationship Id="rId6" Type="http://schemas.openxmlformats.org/officeDocument/2006/relationships/image" Target="../media/image144.jpeg"/><Relationship Id="rId5" Type="http://schemas.openxmlformats.org/officeDocument/2006/relationships/image" Target="../media/image143.png"/><Relationship Id="rId10" Type="http://schemas.openxmlformats.org/officeDocument/2006/relationships/image" Target="../media/image148.jpeg"/><Relationship Id="rId4" Type="http://schemas.openxmlformats.org/officeDocument/2006/relationships/image" Target="../media/image142.png"/><Relationship Id="rId9" Type="http://schemas.openxmlformats.org/officeDocument/2006/relationships/image" Target="../media/image14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2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4" Type="http://schemas.openxmlformats.org/officeDocument/2006/relationships/image" Target="../media/image149.pn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tags" Target="../tags/tag35.xml"/><Relationship Id="rId7" Type="http://schemas.openxmlformats.org/officeDocument/2006/relationships/image" Target="../media/image158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sch32-mtsh.edumsko.ru/about/comformtoarticle2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slideLayout" Target="../slideLayouts/slideLayout4.xml"/><Relationship Id="rId7" Type="http://schemas.openxmlformats.org/officeDocument/2006/relationships/diagramLayout" Target="../diagrams/layout4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diagramData" Target="../diagrams/data4.xml"/><Relationship Id="rId5" Type="http://schemas.openxmlformats.org/officeDocument/2006/relationships/image" Target="../media/image2.png"/><Relationship Id="rId10" Type="http://schemas.microsoft.com/office/2007/relationships/diagramDrawing" Target="../diagrams/drawing4.xml"/><Relationship Id="rId4" Type="http://schemas.openxmlformats.org/officeDocument/2006/relationships/notesSlide" Target="../notesSlides/notesSlide12.xml"/><Relationship Id="rId9" Type="http://schemas.openxmlformats.org/officeDocument/2006/relationships/diagramColors" Target="../diagrams/colors4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slideLayout" Target="../slideLayouts/slideLayout4.xml"/><Relationship Id="rId7" Type="http://schemas.openxmlformats.org/officeDocument/2006/relationships/diagramLayout" Target="../diagrams/layout5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diagramData" Target="../diagrams/data5.xml"/><Relationship Id="rId5" Type="http://schemas.openxmlformats.org/officeDocument/2006/relationships/image" Target="../media/image2.png"/><Relationship Id="rId10" Type="http://schemas.microsoft.com/office/2007/relationships/diagramDrawing" Target="../diagrams/drawing5.xml"/><Relationship Id="rId4" Type="http://schemas.openxmlformats.org/officeDocument/2006/relationships/notesSlide" Target="../notesSlides/notesSlide13.xml"/><Relationship Id="rId9" Type="http://schemas.openxmlformats.org/officeDocument/2006/relationships/diagramColors" Target="../diagrams/colors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slideLayout" Target="../slideLayouts/slideLayout4.xml"/><Relationship Id="rId7" Type="http://schemas.openxmlformats.org/officeDocument/2006/relationships/diagramLayout" Target="../diagrams/layout6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diagramData" Target="../diagrams/data6.xml"/><Relationship Id="rId5" Type="http://schemas.openxmlformats.org/officeDocument/2006/relationships/image" Target="../media/image2.png"/><Relationship Id="rId10" Type="http://schemas.microsoft.com/office/2007/relationships/diagramDrawing" Target="../diagrams/drawing6.xml"/><Relationship Id="rId4" Type="http://schemas.openxmlformats.org/officeDocument/2006/relationships/notesSlide" Target="../notesSlides/notesSlide14.xml"/><Relationship Id="rId9" Type="http://schemas.openxmlformats.org/officeDocument/2006/relationships/diagramColors" Target="../diagrams/colors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183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hyperlink" Target="https://sch32-mtsh.edumsko.ru" TargetMode="External"/><Relationship Id="rId7" Type="http://schemas.openxmlformats.org/officeDocument/2006/relationships/image" Target="../media/image18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5.png"/><Relationship Id="rId5" Type="http://schemas.openxmlformats.org/officeDocument/2006/relationships/hyperlink" Target="https://mbdou75.edummr.ru" TargetMode="External"/><Relationship Id="rId4" Type="http://schemas.openxmlformats.org/officeDocument/2006/relationships/image" Target="../media/image18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su/L4fd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s://goo.su/Uw4i3I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oo.su/F10EXc" TargetMode="External"/><Relationship Id="rId5" Type="http://schemas.openxmlformats.org/officeDocument/2006/relationships/hyperlink" Target="https://goo.su/SwUy" TargetMode="External"/><Relationship Id="rId4" Type="http://schemas.openxmlformats.org/officeDocument/2006/relationships/hyperlink" Target="https://goo.su/n0Yqm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hyperlink" Target="https://mbdou75.edummr.ru/&#1089;&#1074;&#1077;&#1076;&#1077;&#1085;&#1080;&#1103;-&#1086;&#1073;-&#1086;&#1073;&#1088;&#1072;&#1079;&#1086;&#1074;&#1072;&#1090;&#1077;&#1083;&#1100;&#1085;&#1086;&#1081;-&#1086;&#1088;&#1075;&#1072;&#1085;&#1080;&#1079;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1200150" y="0"/>
          <a:ext cx="9888855" cy="6802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" r:id="rId4" imgW="576000" imgH="567000" progId="PBrush">
                  <p:embed/>
                </p:oleObj>
              </mc:Choice>
              <mc:Fallback>
                <p:oleObj r:id="rId4" imgW="576000" imgH="567000" progId="PBrush">
                  <p:embed/>
                  <p:pic>
                    <p:nvPicPr>
                      <p:cNvPr id="0" name="Picture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275" t="8112" r="12364" b="9033"/>
                      <a:stretch>
                        <a:fillRect/>
                      </a:stretch>
                    </p:blipFill>
                    <p:spPr bwMode="auto">
                      <a:xfrm>
                        <a:off x="1200150" y="0"/>
                        <a:ext cx="9888855" cy="68021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525295"/>
            <a:ext cx="10115550" cy="4883284"/>
          </a:xfrm>
        </p:spPr>
        <p:txBody>
          <a:bodyPr>
            <a:noAutofit/>
          </a:bodyPr>
          <a:lstStyle/>
          <a:p>
            <a:r>
              <a:rPr lang="ru-RU" sz="2400" b="1" spc="50" dirty="0">
                <a:ln w="11430"/>
                <a:latin typeface="Arial" panose="020B0604020202020204" pitchFamily="34" charset="0"/>
                <a:cs typeface="Arial" panose="020B0604020202020204" pitchFamily="34" charset="0"/>
              </a:rPr>
              <a:t>ПУБЛИЧНЫЙ ДОКЛАД - НАВИГАТОР</a:t>
            </a:r>
            <a:br>
              <a:rPr lang="ru-RU" sz="2400" b="1" spc="50" dirty="0">
                <a:ln w="11430"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spc="50" dirty="0">
                <a:ln w="11430"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spc="50" dirty="0">
                <a:ln w="11430"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spc="50" dirty="0">
                <a:ln w="11430"/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b="1" spc="50" dirty="0" smtClean="0">
                <a:ln w="11430"/>
                <a:latin typeface="Arial" panose="020B0604020202020204" pitchFamily="34" charset="0"/>
                <a:cs typeface="Arial" panose="020B0604020202020204" pitchFamily="34" charset="0"/>
              </a:rPr>
              <a:t>БЮДЖЕТНОГО ОБРАЗОВАТЕЛЬНОГО </a:t>
            </a:r>
            <a:r>
              <a:rPr lang="ru-RU" sz="2400" b="1" spc="50" dirty="0">
                <a:ln w="11430"/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br>
              <a:rPr lang="ru-RU" sz="2400" b="1" spc="50" dirty="0">
                <a:ln w="11430"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spc="50" dirty="0">
                <a:ln w="11430"/>
                <a:latin typeface="Arial" panose="020B0604020202020204" pitchFamily="34" charset="0"/>
                <a:cs typeface="Arial" panose="020B0604020202020204" pitchFamily="34" charset="0"/>
              </a:rPr>
              <a:t>«Средняя общеобразовательная школа №32»</a:t>
            </a:r>
            <a:br>
              <a:rPr lang="ru-RU" sz="2400" b="1" spc="50" dirty="0">
                <a:ln w="11430"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spc="50" dirty="0">
                <a:ln w="11430"/>
                <a:latin typeface="Arial" panose="020B0604020202020204" pitchFamily="34" charset="0"/>
                <a:cs typeface="Arial" panose="020B0604020202020204" pitchFamily="34" charset="0"/>
              </a:rPr>
              <a:t>дошкольное отделение "Аленький цветочек</a:t>
            </a:r>
            <a:r>
              <a:rPr lang="ru-RU" sz="2400" b="1" spc="50" dirty="0" smtClean="0">
                <a:ln w="11430"/>
                <a:latin typeface="Arial" panose="020B0604020202020204" pitchFamily="34" charset="0"/>
                <a:cs typeface="Arial" panose="020B0604020202020204" pitchFamily="34" charset="0"/>
              </a:rPr>
              <a:t>" </a:t>
            </a:r>
            <a:r>
              <a:rPr lang="ru-RU" sz="2400" b="1" spc="50" dirty="0">
                <a:ln w="11430"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spc="50" dirty="0">
                <a:ln w="11430"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spc="50" dirty="0">
                <a:ln w="11430"/>
                <a:latin typeface="Arial" panose="020B0604020202020204" pitchFamily="34" charset="0"/>
                <a:cs typeface="Arial" panose="020B0604020202020204" pitchFamily="34" charset="0"/>
              </a:rPr>
              <a:t>городской округ Мытищи</a:t>
            </a:r>
            <a:br>
              <a:rPr lang="ru-RU" sz="2400" b="1" spc="50" dirty="0">
                <a:ln w="11430"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spc="50" dirty="0">
                <a:ln w="11430"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spc="50" dirty="0">
                <a:ln w="11430"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spc="50" dirty="0">
                <a:ln w="11430"/>
                <a:latin typeface="Arial" panose="020B0604020202020204" pitchFamily="34" charset="0"/>
                <a:cs typeface="Arial" panose="020B0604020202020204" pitchFamily="34" charset="0"/>
              </a:rPr>
              <a:t>2023 - 2024 г.</a:t>
            </a:r>
            <a:endParaRPr lang="ru-RU" sz="2400" dirty="0"/>
          </a:p>
        </p:txBody>
      </p:sp>
      <p:sp>
        <p:nvSpPr>
          <p:cNvPr id="31746" name="AutoShape 2" descr="https://im0-tub-ru.yandex.net/i?id=bd2d076b34a524abf3e4c5f55a3cd231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>
            <a:alphaModFix amt="1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1055803" y="1282045"/>
            <a:ext cx="10805730" cy="5118756"/>
          </a:xfrm>
        </p:spPr>
        <p:txBody>
          <a:bodyPr>
            <a:normAutofit/>
          </a:bodyPr>
          <a:lstStyle/>
          <a:p>
            <a:pPr marL="0" indent="179705" algn="just">
              <a:spcBef>
                <a:spcPts val="0"/>
              </a:spcBef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Образовательная деятельность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ДО организована в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соответствии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Федеральным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законом от 29.12.2012 №273-ФЗ «Об образовании в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Российской Федерации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», ФГОС дошкольного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образования, СанПиН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2.4.1.3049-13 «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Санитарно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эпидемиологические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требования к устройству, содержанию и организации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режима работы 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дошкольных образовательных организаций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600" u="sng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1600" u="sng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sz="1600" u="sng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1 </a:t>
            </a:r>
            <a:r>
              <a:rPr lang="ru-RU" sz="1600" u="sng" dirty="0">
                <a:solidFill>
                  <a:srgbClr val="0070C0"/>
                </a:solidFill>
                <a:latin typeface="Arial Black" panose="020B0A04020102020204" pitchFamily="34" charset="0"/>
              </a:rPr>
              <a:t>сентября 2023 года </a:t>
            </a:r>
            <a:r>
              <a:rPr lang="ru-RU" sz="1600" u="sng" dirty="0" err="1" smtClean="0">
                <a:solidFill>
                  <a:srgbClr val="0070C0"/>
                </a:solidFill>
                <a:latin typeface="Arial Black" panose="020B0A04020102020204" pitchFamily="34" charset="0"/>
              </a:rPr>
              <a:t>вступила</a:t>
            </a:r>
            <a:r>
              <a:rPr lang="ru-RU" sz="1600" u="sng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ru-RU" sz="1600" u="sng" dirty="0">
                <a:solidFill>
                  <a:srgbClr val="0070C0"/>
                </a:solidFill>
                <a:latin typeface="Arial Black" panose="020B0A04020102020204" pitchFamily="34" charset="0"/>
              </a:rPr>
              <a:t>в силу новая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ru-RU" sz="1600" u="sng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Федеральная образовательная программа </a:t>
            </a:r>
          </a:p>
          <a:p>
            <a:pPr marL="0" indent="0">
              <a:buNone/>
            </a:pPr>
            <a:r>
              <a:rPr lang="ru-RU" sz="16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               </a:t>
            </a:r>
            <a:r>
              <a:rPr lang="ru-RU" sz="1600" u="sng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дошкольного образования</a:t>
            </a:r>
          </a:p>
          <a:p>
            <a:pPr marL="0" indent="0">
              <a:buNone/>
            </a:pPr>
            <a:r>
              <a:rPr lang="ru-RU" sz="1600" dirty="0" smtClean="0"/>
              <a:t>              </a:t>
            </a:r>
            <a:r>
              <a:rPr lang="ru-RU" sz="1600" dirty="0" smtClean="0">
                <a:latin typeface="Arial Narrow" panose="020B0606020202030204" pitchFamily="34" charset="0"/>
              </a:rPr>
              <a:t>Создание </a:t>
            </a:r>
            <a:r>
              <a:rPr lang="ru-RU" sz="1600" dirty="0">
                <a:latin typeface="Arial Narrow" panose="020B0606020202030204" pitchFamily="34" charset="0"/>
              </a:rPr>
              <a:t>единого образовательного </a:t>
            </a:r>
            <a:r>
              <a:rPr lang="ru-RU" sz="1600" dirty="0" smtClean="0">
                <a:latin typeface="Arial Narrow" panose="020B0606020202030204" pitchFamily="34" charset="0"/>
              </a:rPr>
              <a:t>пространства </a:t>
            </a:r>
          </a:p>
          <a:p>
            <a:pPr marL="0" indent="0">
              <a:buNone/>
            </a:pPr>
            <a:r>
              <a:rPr lang="ru-RU" sz="1600" dirty="0" smtClean="0">
                <a:latin typeface="Arial Narrow" panose="020B0606020202030204" pitchFamily="34" charset="0"/>
              </a:rPr>
              <a:t>                              в </a:t>
            </a:r>
            <a:r>
              <a:rPr lang="ru-RU" sz="1600" dirty="0">
                <a:latin typeface="Arial Narrow" panose="020B0606020202030204" pitchFamily="34" charset="0"/>
              </a:rPr>
              <a:t>Российской </a:t>
            </a:r>
            <a:r>
              <a:rPr lang="ru-RU" sz="1600" dirty="0" smtClean="0">
                <a:latin typeface="Arial Narrow" panose="020B0606020202030204" pitchFamily="34" charset="0"/>
              </a:rPr>
              <a:t>Федерации</a:t>
            </a:r>
          </a:p>
          <a:p>
            <a:pPr marL="0" indent="0">
              <a:buNone/>
            </a:pPr>
            <a:endParaRPr lang="ru-RU" sz="1600" dirty="0"/>
          </a:p>
          <a:p>
            <a:pPr marL="0" indent="0">
              <a:buNone/>
            </a:pPr>
            <a:r>
              <a:rPr lang="ru-RU" sz="1600" dirty="0" smtClean="0"/>
              <a:t>                        </a:t>
            </a:r>
            <a:r>
              <a:rPr lang="ru-RU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Образовательная программа ДО </a:t>
            </a:r>
            <a:endParaRPr lang="ru-RU" sz="1600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rgbClr val="0070C0"/>
                </a:solidFill>
                <a:latin typeface="Arial Black" panose="020B0A04020102020204" pitchFamily="34" charset="0"/>
              </a:rPr>
              <a:t>         </a:t>
            </a:r>
            <a:r>
              <a:rPr lang="ru-RU" sz="1600" u="sng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ru-RU" sz="1600" u="sng" dirty="0">
                <a:solidFill>
                  <a:srgbClr val="0070C0"/>
                </a:solidFill>
                <a:latin typeface="Arial Black" panose="020B0A04020102020204" pitchFamily="34" charset="0"/>
                <a:hlinkClick r:id="rId3" action="ppaction://hlinkfile"/>
              </a:rPr>
              <a:t>https://mbdou75.edummr.ru/фоп-до</a:t>
            </a:r>
            <a:endParaRPr lang="ru-RU" sz="1600" u="sng" dirty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1600" u="sng" dirty="0" smtClean="0">
              <a:solidFill>
                <a:srgbClr val="0070C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sz="1600" u="sng" dirty="0">
              <a:solidFill>
                <a:srgbClr val="0070C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15" name="Пятиугольник 14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Условия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ятиугольник 15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ятиугольник 16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ятиугольник 17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Пятиугольник 18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ятиугольник 19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Пятиугольник 20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Пятиугольник 21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>
          <a:xfrm>
            <a:off x="953135" y="7880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Заголовок 2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Особенности образовательного процесса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03616" y="3044858"/>
            <a:ext cx="3957917" cy="3300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700" y="647065"/>
            <a:ext cx="10515600" cy="596901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Особенности образовательного процесса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[2]</a:t>
            </a:r>
            <a:endParaRPr lang="ru-RU" sz="3200" dirty="0"/>
          </a:p>
        </p:txBody>
      </p:sp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659876" y="1363513"/>
            <a:ext cx="6284484" cy="2040255"/>
          </a:xfrm>
        </p:spPr>
        <p:txBody>
          <a:bodyPr>
            <a:noAutofit/>
          </a:bodyPr>
          <a:lstStyle/>
          <a:p>
            <a:pPr marL="0" indent="179705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МБОУ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СОШ № 32 ДО «Аленький цветочек»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представляет комплексную систему организации образовательного процесса, которая предусматривает гибкое использование программ, авторских технологий, реализуемых в рамках единого образовательного пространства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0" y="0"/>
            <a:ext cx="12192000" cy="406998"/>
            <a:chOff x="0" y="-38173"/>
            <a:chExt cx="11397966" cy="406998"/>
          </a:xfrm>
        </p:grpSpPr>
        <p:sp>
          <p:nvSpPr>
            <p:cNvPr id="11" name="Пятиугольник 10"/>
            <p:cNvSpPr/>
            <p:nvPr/>
          </p:nvSpPr>
          <p:spPr>
            <a:xfrm>
              <a:off x="9683867" y="-13267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8335918" y="-22472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ятиугольник 14"/>
            <p:cNvSpPr/>
            <p:nvPr/>
          </p:nvSpPr>
          <p:spPr>
            <a:xfrm>
              <a:off x="6618611" y="-38173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ятиугольник 16"/>
            <p:cNvSpPr/>
            <p:nvPr/>
          </p:nvSpPr>
          <p:spPr>
            <a:xfrm>
              <a:off x="4866813" y="-11776"/>
              <a:ext cx="1751798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ятиугольник 17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Пятиугольник 18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ятиугольник 19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Прямая соединительная линия 20"/>
          <p:cNvCxnSpPr/>
          <p:nvPr/>
        </p:nvCxnSpPr>
        <p:spPr>
          <a:xfrm>
            <a:off x="809919" y="654527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8" name="AutoShape 10" descr="11111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3" name="Замещающее содержимое 2" descr="photo_5465200504268249471_y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52235" y="3556826"/>
            <a:ext cx="4687311" cy="2798019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146382"/>
              </p:ext>
            </p:extLst>
          </p:nvPr>
        </p:nvGraphicFramePr>
        <p:xfrm>
          <a:off x="1444639" y="3054645"/>
          <a:ext cx="3415858" cy="149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" r:id="rId5" imgW="5409524" imgH="3048426" progId="PBrush">
                  <p:embed/>
                </p:oleObj>
              </mc:Choice>
              <mc:Fallback>
                <p:oleObj r:id="rId5" imgW="5409524" imgH="3048426" progId="PBrush">
                  <p:embed/>
                  <p:pic>
                    <p:nvPicPr>
                      <p:cNvPr id="0" name="Picture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4639" y="3054645"/>
                        <a:ext cx="3415858" cy="1491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Изображение 4" descr="WhatsApp Image 2024-06-26 at 14.31.55"/>
          <p:cNvPicPr>
            <a:picLocks noChangeAspect="1"/>
          </p:cNvPicPr>
          <p:nvPr/>
        </p:nvPicPr>
        <p:blipFill>
          <a:blip r:embed="rId7" cstate="print"/>
          <a:srcRect t="11738" b="13982"/>
          <a:stretch>
            <a:fillRect/>
          </a:stretch>
        </p:blipFill>
        <p:spPr>
          <a:xfrm>
            <a:off x="6944361" y="1243966"/>
            <a:ext cx="4412614" cy="22312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00815" y="4736094"/>
            <a:ext cx="3081845" cy="1618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685800">
              <a:defRPr/>
            </a:pP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Формы организации деятельности </a:t>
            </a:r>
          </a:p>
        </p:txBody>
      </p:sp>
      <p:grpSp>
        <p:nvGrpSpPr>
          <p:cNvPr id="3" name="Группа 9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11" name="Пятиугольник 10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Организация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ятиугольник 14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ятиугольник 15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ятиугольник 16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ятиугольник 17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Пятиугольник 18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ятиугольник 19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Прямая соединительная линия 20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8" name="AutoShape 10" descr="11111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graphicFrame>
        <p:nvGraphicFramePr>
          <p:cNvPr id="27" name="Содержимое 26"/>
          <p:cNvGraphicFramePr>
            <a:graphicFrameLocks noGrp="1"/>
          </p:cNvGraphicFramePr>
          <p:nvPr>
            <p:ph idx="1"/>
          </p:nvPr>
        </p:nvGraphicFramePr>
        <p:xfrm>
          <a:off x="965522" y="1848774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960699" y="6389225"/>
            <a:ext cx="78823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Образовательная программа МБОУ СОШ №32 ДО «Аленький цветочек»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03899" y="730519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[3]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6"/>
          <p:cNvGrpSpPr/>
          <p:nvPr/>
        </p:nvGrpSpPr>
        <p:grpSpPr>
          <a:xfrm>
            <a:off x="0" y="-7401"/>
            <a:ext cx="12192000" cy="372526"/>
            <a:chOff x="0" y="-3701"/>
            <a:chExt cx="12192000" cy="372526"/>
          </a:xfrm>
        </p:grpSpPr>
        <p:sp>
          <p:nvSpPr>
            <p:cNvPr id="18" name="Пятиугольник 17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Организация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Пятиугольник 18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ятиугольник 19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Пятиугольник 20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Пятиугольник 21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ятиугольник 22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125527" y="533328"/>
            <a:ext cx="10563591" cy="452486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 – НОВОГО ФОМАТА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1125526" y="1154017"/>
            <a:ext cx="10648551" cy="5022946"/>
          </a:xfrm>
        </p:spPr>
        <p:txBody>
          <a:bodyPr>
            <a:normAutofit/>
          </a:bodyPr>
          <a:lstStyle/>
          <a:p>
            <a:pPr marL="0" indent="179388" algn="just">
              <a:buNone/>
            </a:pPr>
            <a:r>
              <a:rPr lang="ru-RU" sz="1800" dirty="0">
                <a:latin typeface="Arial Narrow" panose="020B0606020202030204" pitchFamily="34" charset="0"/>
              </a:rPr>
              <a:t>Постоянная работа педагога над совершенствованием своего развития важна в силу специфики педагогической деятельности, направленной на развитие и воспитание ребёнка. Педагогу не обойтись без серьёзных знаний педагогических и психологических основ обучения и воспитания, без всесторонней информированности и компетентности в выдвигаемых жизнью и профессиональной деятельностью вопросах. Только путём самообразования и творческих поисков педагог придёт к своему мастерству. Именно поэтому постоянное стремление к самосовершенствованию должно стать </a:t>
            </a:r>
            <a:r>
              <a:rPr lang="ru-RU" sz="1800" dirty="0" smtClean="0">
                <a:latin typeface="Arial Narrow" panose="020B0606020202030204" pitchFamily="34" charset="0"/>
              </a:rPr>
              <a:t>потребностью </a:t>
            </a:r>
            <a:r>
              <a:rPr lang="ru-RU" sz="1800" dirty="0">
                <a:latin typeface="Arial Narrow" panose="020B0606020202030204" pitchFamily="34" charset="0"/>
              </a:rPr>
              <a:t>каждого педагога дошкольного учреждения. </a:t>
            </a:r>
          </a:p>
          <a:p>
            <a:pPr marL="0" indent="179388" algn="just">
              <a:buNone/>
            </a:pPr>
            <a:endParaRPr lang="ru-RU" sz="1800" dirty="0" smtClean="0">
              <a:latin typeface="Arial Narrow" panose="020B0606020202030204" pitchFamily="34" charset="0"/>
            </a:endParaRPr>
          </a:p>
          <a:p>
            <a:pPr marL="0" indent="179388" algn="just">
              <a:buNone/>
            </a:pPr>
            <a:r>
              <a:rPr lang="ru-RU" sz="1800" dirty="0">
                <a:latin typeface="Arial Narrow" panose="020B0606020202030204" pitchFamily="34" charset="0"/>
              </a:rPr>
              <a:t> </a:t>
            </a:r>
            <a:r>
              <a:rPr lang="ru-RU" sz="1800" dirty="0" smtClean="0">
                <a:latin typeface="Arial Narrow" panose="020B0606020202030204" pitchFamily="34" charset="0"/>
              </a:rPr>
              <a:t>       Традиционные формы повышения квалификации</a:t>
            </a:r>
          </a:p>
          <a:p>
            <a:pPr marL="0" indent="0" algn="just">
              <a:buNone/>
            </a:pPr>
            <a:endParaRPr lang="ru-RU" sz="1800" dirty="0">
              <a:latin typeface="Arial Narrow" panose="020B0606020202030204" pitchFamily="34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3317120"/>
              </p:ext>
            </p:extLst>
          </p:nvPr>
        </p:nvGraphicFramePr>
        <p:xfrm>
          <a:off x="1277678" y="3888083"/>
          <a:ext cx="5742365" cy="148336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4198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3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latin typeface="Arial Narrow" panose="020B0606020202030204" pitchFamily="34" charset="0"/>
                        </a:rPr>
                        <a:t>Курсы повышения</a:t>
                      </a:r>
                      <a:r>
                        <a:rPr lang="ru-RU" sz="1600" b="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600" b="0" dirty="0" smtClean="0">
                          <a:latin typeface="Arial Narrow" panose="020B0606020202030204" pitchFamily="34" charset="0"/>
                        </a:rPr>
                        <a:t>квалификации </a:t>
                      </a:r>
                      <a:endParaRPr lang="ru-RU" sz="1600" b="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latin typeface="Arial Narrow" panose="020B0606020202030204" pitchFamily="34" charset="0"/>
                        </a:rPr>
                        <a:t>55 человек</a:t>
                      </a:r>
                      <a:endParaRPr lang="ru-RU" b="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Курсы онлайн</a:t>
                      </a:r>
                      <a:endParaRPr lang="ru-RU" sz="16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11 человек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Arial Narrow" panose="020B0606020202030204" pitchFamily="34" charset="0"/>
                        </a:rPr>
                        <a:t>Вебинары</a:t>
                      </a:r>
                      <a:endParaRPr lang="ru-RU" sz="16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27 человек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 Narrow" panose="020B0606020202030204" pitchFamily="34" charset="0"/>
                        </a:rPr>
                        <a:t>Школа</a:t>
                      </a:r>
                      <a:r>
                        <a:rPr lang="ru-RU" sz="1600" baseline="0" dirty="0" smtClean="0">
                          <a:latin typeface="Arial Narrow" panose="020B0606020202030204" pitchFamily="34" charset="0"/>
                        </a:rPr>
                        <a:t> молодого воспитателя</a:t>
                      </a:r>
                      <a:endParaRPr lang="ru-RU" sz="16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 человека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t="15880" b="17883"/>
          <a:stretch/>
        </p:blipFill>
        <p:spPr>
          <a:xfrm>
            <a:off x="9311502" y="3082565"/>
            <a:ext cx="2332798" cy="30943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/>
          <a:srcRect l="20419" t="7049"/>
          <a:stretch/>
        </p:blipFill>
        <p:spPr>
          <a:xfrm>
            <a:off x="7149820" y="3082566"/>
            <a:ext cx="1989057" cy="30943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8924" y="584462"/>
            <a:ext cx="10699422" cy="559250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Распространение педагогического опыта</a:t>
            </a:r>
          </a:p>
          <a:p>
            <a:pPr marL="0" indent="0">
              <a:buNone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 течение года педагоги делились опытом и проводили мастер-классы для профессионального сообщества 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г.о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 Мытищи.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18.12.2023 г. 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ОМО по теме: «</a:t>
            </a:r>
            <a:r>
              <a:rPr 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Нейроигры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эффективный инструмент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педагога в развитии межполушарных связей»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29.04.2024 г. 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ОМО «Патриотическое воспитание детей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«С любовью к моей Родине»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26.03.2024 г.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ОМО «Использование технологии позитивной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Социализации дошкольников при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взаимодействии педагогов дошкольного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омплекса»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16"/>
          <p:cNvGrpSpPr/>
          <p:nvPr/>
        </p:nvGrpSpPr>
        <p:grpSpPr>
          <a:xfrm>
            <a:off x="0" y="-7401"/>
            <a:ext cx="12192000" cy="372526"/>
            <a:chOff x="0" y="-3701"/>
            <a:chExt cx="12192000" cy="372526"/>
          </a:xfrm>
        </p:grpSpPr>
        <p:sp>
          <p:nvSpPr>
            <p:cNvPr id="6" name="Пятиугольник 5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Организация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Пятиугольник 6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Пятиугольник 7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Пятиугольник 8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ятиугольник 9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ятиугольник 10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ятиугольник 11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object 2"/>
          <p:cNvSpPr/>
          <p:nvPr/>
        </p:nvSpPr>
        <p:spPr>
          <a:xfrm>
            <a:off x="0" y="0"/>
            <a:ext cx="95290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r="4144" b="29899"/>
          <a:stretch/>
        </p:blipFill>
        <p:spPr>
          <a:xfrm>
            <a:off x="7975199" y="2594727"/>
            <a:ext cx="3676453" cy="1668545"/>
          </a:xfrm>
          <a:prstGeom prst="rect">
            <a:avLst/>
          </a:prstGeom>
          <a:ln w="28575">
            <a:solidFill>
              <a:srgbClr val="FF990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t="16488" b="20391"/>
          <a:stretch/>
        </p:blipFill>
        <p:spPr>
          <a:xfrm>
            <a:off x="6360517" y="4341043"/>
            <a:ext cx="5316718" cy="2342561"/>
          </a:xfrm>
          <a:prstGeom prst="rect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11677236" y="6176963"/>
            <a:ext cx="505054" cy="506641"/>
          </a:xfrm>
          <a:prstGeom prst="rect">
            <a:avLst/>
          </a:prstGeom>
          <a:solidFill>
            <a:srgbClr val="9BF5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61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Особенности коррекционного процесса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ru-RU" sz="32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11" name="Пятиугольник 10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Организация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ятиугольник 14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ятиугольник 15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ятиугольник 16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ятиугольник 17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Пятиугольник 18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ятиугольник 19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Прямая соединительная линия 20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8" name="AutoShape 10" descr="11111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" name="Объект 2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067435" y="1440180"/>
            <a:ext cx="8172450" cy="4871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spcBef>
                <a:spcPts val="0"/>
              </a:spcBef>
              <a:buClrTx/>
              <a:buSzTx/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В МБОУ СОШ  № 32 в двух дошкольных отделениях функционируют 6 комбинированных групп для детей с тяжелыми нарушениями речи. </a:t>
            </a:r>
          </a:p>
          <a:p>
            <a:pPr marL="0" algn="just">
              <a:spcBef>
                <a:spcPts val="0"/>
              </a:spcBef>
              <a:buClrTx/>
              <a:buSzTx/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just">
              <a:spcBef>
                <a:spcPts val="0"/>
              </a:spcBef>
              <a:buClrTx/>
              <a:buSzTx/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В течение учебного года проводятся групповые занятия 2 раза в неделю,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идивидуальные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занятия  - 2 раза 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неделю,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соответствии с планированием учителей-логопедов на 2023-2024 учебный год по формированию фонетико-фонематической стороны речи, формированию лексико-грамматических категорий речи, развитию связной речи и обучению детей элементам грамоты.</a:t>
            </a:r>
          </a:p>
          <a:p>
            <a:pPr marL="0" algn="just">
              <a:spcBef>
                <a:spcPts val="0"/>
              </a:spcBef>
              <a:buClrTx/>
              <a:buSzTx/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Индивидуальные занятия с детьми проводятся в соответствии с заключением  ТПМПК и ПМПК.</a:t>
            </a:r>
          </a:p>
          <a:p>
            <a:pPr marL="0" algn="just">
              <a:spcBef>
                <a:spcPts val="0"/>
              </a:spcBef>
              <a:buClrTx/>
              <a:buSzTx/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algn="just">
              <a:spcBef>
                <a:spcPts val="0"/>
              </a:spcBef>
              <a:buClrTx/>
              <a:buSzTx/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Особое внимание уделяется взаимодействию всех воспитателей и специалистов с родителями воспитанников с ТНР.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Замещающее содержимое 8"/>
          <p:cNvPicPr>
            <a:picLocks noGrp="1" noChangeAspect="1"/>
          </p:cNvPicPr>
          <p:nvPr>
            <p:ph sz="half" idx="2"/>
            <p:custDataLst>
              <p:tags r:id="rId3"/>
            </p:custDataLst>
          </p:nvPr>
        </p:nvPicPr>
        <p:blipFill>
          <a:blip r:embed="rId6" cstate="print"/>
        </p:blipFill>
        <p:spPr>
          <a:xfrm>
            <a:off x="9289147" y="951706"/>
            <a:ext cx="2572385" cy="2047875"/>
          </a:xfrm>
          <a:prstGeom prst="rect">
            <a:avLst/>
          </a:prstGeom>
        </p:spPr>
      </p:pic>
      <p:pic>
        <p:nvPicPr>
          <p:cNvPr id="13" name="Изображение 12" descr="1684800414_polinka-top-p-znak-psikhologii-kartinki-krasivo-2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452008" y="3837839"/>
            <a:ext cx="2372995" cy="21120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365125"/>
            <a:ext cx="10305415" cy="1325880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Дети с особыми образовательными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потребностями [5]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42999" y="2557935"/>
            <a:ext cx="3127343" cy="32301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51058" cy="6851831"/>
          </a:xfrm>
          <a:prstGeom prst="rect">
            <a:avLst/>
          </a:prstGeom>
        </p:spPr>
      </p:pic>
      <p:grpSp>
        <p:nvGrpSpPr>
          <p:cNvPr id="7" name="Группа 20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8" name="Пятиугольник 7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Организация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Пятиугольник 8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ятиугольник 9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ятиугольник 10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ятиугольник 11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ятиугольник 14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3" name="Замещающее содержимое 2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19351229"/>
              </p:ext>
            </p:extLst>
          </p:nvPr>
        </p:nvGraphicFramePr>
        <p:xfrm>
          <a:off x="3654238" y="1542012"/>
          <a:ext cx="7482205" cy="52565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1576115" y="6221691"/>
            <a:ext cx="615885" cy="403897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16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Особенности коррекционного процесса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ru-RU" sz="32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11" name="Пятиугольник 10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Организация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ятиугольник 14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ятиугольник 15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ятиугольник 16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ятиугольник 17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Пятиугольник 18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ятиугольник 19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Прямая соединительная линия 20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8" name="AutoShape 10" descr="11111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" name="Объект 2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955040" y="1253490"/>
            <a:ext cx="10515600" cy="435165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Уровни преемственности ДО и НОО: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Цель - создание системы непрерывной коррекционно-развивающей работы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учителей-логопедов в условиях реализации ФГОС.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 Нормативно-правовое обеспечение.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2. Теоретико-методологические аспекты программы преемственности.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3. Действенные формы работы взаимодействия со школой.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4. Принципы построения программ.</a:t>
            </a: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Замещающее содержимое 2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t="19839"/>
          <a:stretch>
            <a:fillRect/>
          </a:stretch>
        </p:blipFill>
        <p:spPr>
          <a:xfrm>
            <a:off x="1551940" y="4316730"/>
            <a:ext cx="2971165" cy="1786255"/>
          </a:xfrm>
          <a:prstGeom prst="rect">
            <a:avLst/>
          </a:prstGeom>
        </p:spPr>
      </p:pic>
      <p:pic>
        <p:nvPicPr>
          <p:cNvPr id="4" name="Изображение 3" descr="photo_5467919446199884565_x"/>
          <p:cNvPicPr>
            <a:picLocks noChangeAspect="1"/>
          </p:cNvPicPr>
          <p:nvPr/>
        </p:nvPicPr>
        <p:blipFill>
          <a:blip r:embed="rId5" cstate="print"/>
          <a:srcRect l="3025" t="16345" r="4179" b="13816"/>
          <a:stretch>
            <a:fillRect/>
          </a:stretch>
        </p:blipFill>
        <p:spPr>
          <a:xfrm>
            <a:off x="5432471" y="3864990"/>
            <a:ext cx="3570127" cy="2237995"/>
          </a:xfrm>
          <a:prstGeom prst="rect">
            <a:avLst/>
          </a:prstGeom>
        </p:spPr>
      </p:pic>
      <p:pic>
        <p:nvPicPr>
          <p:cNvPr id="5" name="Изображение 4" descr="2024-06-23_05-35-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52008" y="2578736"/>
            <a:ext cx="2501179" cy="352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Особенности коррекционного процесса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ru-RU" sz="32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11" name="Пятиугольник 10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Организация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ятиугольник 14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ятиугольник 15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ятиугольник 16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ятиугольник 17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Пятиугольник 18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ятиугольник 19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Прямая соединительная линия 20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98" name="AutoShape 10" descr="11111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7" name="Объект 2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1225550" y="1440180"/>
            <a:ext cx="5181600" cy="105029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Стратегия развития преемственности и сотрудничества учителей-логопедов и педагогов-психологов </a:t>
            </a:r>
          </a:p>
          <a:p>
            <a:pPr marL="0" indent="0" algn="ctr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Схема 1"/>
          <p:cNvGraphicFramePr/>
          <p:nvPr>
            <p:custDataLst>
              <p:tags r:id="rId2"/>
            </p:custDataLst>
          </p:nvPr>
        </p:nvGraphicFramePr>
        <p:xfrm>
          <a:off x="7120890" y="1601470"/>
          <a:ext cx="4925695" cy="4710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Замещающее содержимое 7"/>
          <p:cNvPicPr>
            <a:picLocks noGrp="1" noChangeAspect="1"/>
          </p:cNvPicPr>
          <p:nvPr>
            <p:ph sz="half" idx="2"/>
          </p:nvPr>
        </p:nvPicPr>
        <p:blipFill>
          <a:blip r:embed="rId10" cstate="print"/>
          <a:srcRect t="9101" r="17177" b="10833"/>
          <a:stretch>
            <a:fillRect/>
          </a:stretch>
        </p:blipFill>
        <p:spPr>
          <a:xfrm>
            <a:off x="1114425" y="2490470"/>
            <a:ext cx="2630170" cy="190690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902710" y="4593590"/>
            <a:ext cx="2952750" cy="1750695"/>
          </a:xfrm>
          <a:prstGeom prst="rect">
            <a:avLst/>
          </a:prstGeom>
        </p:spPr>
      </p:pic>
      <p:pic>
        <p:nvPicPr>
          <p:cNvPr id="3" name="Изображение 2" descr="photo_5469663525044609403_y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14425" y="4593590"/>
            <a:ext cx="2628265" cy="1755775"/>
          </a:xfrm>
          <a:prstGeom prst="rect">
            <a:avLst/>
          </a:prstGeom>
        </p:spPr>
      </p:pic>
      <p:pic>
        <p:nvPicPr>
          <p:cNvPr id="5" name="Изображение 4" descr="photo_5469663525044609398_y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902710" y="2475230"/>
            <a:ext cx="2946400" cy="1922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3200" dirty="0"/>
          </a:p>
        </p:txBody>
      </p:sp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1042035" y="1440180"/>
            <a:ext cx="5181600" cy="467169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Реализация регионального проекта «Предшкола - стандарт детского сада».</a:t>
            </a: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Стажировочная площадка в рамках реализации Проекта. Сотрудничество с «Государственным гуманитарно-технологическим университетом».</a:t>
            </a: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  <a:hlinkClick r:id="rId2" action="ppaction://hlinkfile"/>
              </a:rPr>
              <a:t>https://mbdou75.edummr.ru/предшкола-стандарт-детского-сада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0" y="-7401"/>
            <a:ext cx="12192000" cy="372526"/>
            <a:chOff x="0" y="-3701"/>
            <a:chExt cx="12192000" cy="372526"/>
          </a:xfrm>
          <a:solidFill>
            <a:schemeClr val="bg1"/>
          </a:solidFill>
        </p:grpSpPr>
        <p:sp>
          <p:nvSpPr>
            <p:cNvPr id="11" name="Пятиугольник 10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Финансовые </a:t>
              </a:r>
            </a:p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ресурсы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ятиугольник 11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Результаты деятельности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ятиугольник 14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ятиугольник 15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ятиугольник 16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ятиугольник 17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9" name="Прямая соединительная линия 18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1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Замещающее содержимое 22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668135" y="767080"/>
            <a:ext cx="5181600" cy="2473325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24" name="Изображение 23" descr="photo_2024-04-10_18-00-32"/>
          <p:cNvPicPr>
            <a:picLocks noChangeAspect="1"/>
          </p:cNvPicPr>
          <p:nvPr/>
        </p:nvPicPr>
        <p:blipFill>
          <a:blip r:embed="rId5" cstate="print"/>
          <a:srcRect l="-110" b="-1302"/>
          <a:stretch>
            <a:fillRect/>
          </a:stretch>
        </p:blipFill>
        <p:spPr>
          <a:xfrm>
            <a:off x="6668135" y="3642360"/>
            <a:ext cx="5181600" cy="2470150"/>
          </a:xfrm>
          <a:prstGeom prst="rect">
            <a:avLst/>
          </a:prstGeom>
          <a:ln w="19050">
            <a:solidFill>
              <a:srgbClr val="FFC000"/>
            </a:solidFill>
          </a:ln>
        </p:spPr>
      </p:pic>
      <p:sp>
        <p:nvSpPr>
          <p:cNvPr id="4" name="Блок-схема: альтернативный процесс 3"/>
          <p:cNvSpPr/>
          <p:nvPr/>
        </p:nvSpPr>
        <p:spPr>
          <a:xfrm>
            <a:off x="952901" y="659876"/>
            <a:ext cx="5270500" cy="780303"/>
          </a:xfrm>
          <a:prstGeom prst="flowChartAlternateProcess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Достижение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Блок-схема: альтернативный процесс 21"/>
          <p:cNvSpPr/>
          <p:nvPr/>
        </p:nvSpPr>
        <p:spPr>
          <a:xfrm>
            <a:off x="952901" y="659877"/>
            <a:ext cx="5270500" cy="780303"/>
          </a:xfrm>
          <a:prstGeom prst="flowChartAlternateProcess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Достижение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Содержание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862" y="1825625"/>
            <a:ext cx="11544300" cy="4351338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  ОБРАЗОВАТЕЛЬНОГО УЧРЕЖДЕНИЯ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ОСОБЕННОСТИ ОБРАЗОВАТЕЛЬНОГО ПРОЦЕССА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УСЛОВИЯ ОСУЩЕСТВЛЕНИЯ ОБРАЗОВАТЕЛЬНОГО ПРОЦЕССА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РЕЗУЛЬТАТЫ ДЕЯТЕЛЬНОСТИ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КАДРОВЫЙ ПОТЕНЦИАЛ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ФИНАНСОВЫЕ РЕСУРСЫ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ДО «АЛЕНЬКИЙ ЦВЕТОЧЕК»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ИХ ИСПОЛЬЗОВАНИЕ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ЗАКЛЮЧЕНИЕ. ПЕРСПЕКТИВЫ И ПЛАНЫ РАЗВИТИЯ</a:t>
            </a: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1010920" y="1453515"/>
            <a:ext cx="5328920" cy="1511300"/>
          </a:xfrm>
        </p:spPr>
        <p:txBody>
          <a:bodyPr>
            <a:noAutofit/>
          </a:bodyPr>
          <a:lstStyle/>
          <a:p>
            <a:pPr marL="0" lvl="0" indent="0" algn="just" defTabSz="685800">
              <a:spcBef>
                <a:spcPct val="0"/>
              </a:spcBef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Успехом года стали следующие мероприятия: участие в районном конкурсе </a:t>
            </a:r>
            <a:r>
              <a:rPr lang="ru-RU" sz="2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«Педагог года -  2023». Морозова Наталья Михайловна - призер конкурса</a:t>
            </a:r>
          </a:p>
          <a:p>
            <a:pPr marL="0" lvl="0" indent="0" algn="just" defTabSz="685800">
              <a:spcBef>
                <a:spcPct val="0"/>
              </a:spcBef>
              <a:buNone/>
            </a:pPr>
            <a:endParaRPr lang="ru-R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8" name="Пятиугольник 7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Организация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Пятиугольник 8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ятиугольник 9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ятиугольник 10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ятиугольник 11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ятиугольник 14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6" name="Прямая соединительная линия 15"/>
          <p:cNvCxnSpPr/>
          <p:nvPr/>
        </p:nvCxnSpPr>
        <p:spPr>
          <a:xfrm>
            <a:off x="869731" y="6535026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Замещающее содержимое 2" descr="photo_5465200504268249516_y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57605" y="2964180"/>
            <a:ext cx="5181600" cy="2515235"/>
          </a:xfrm>
          <a:prstGeom prst="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6543040" y="4123055"/>
            <a:ext cx="5181600" cy="2080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0" indent="0" algn="just" defTabSz="685800">
              <a:spcBef>
                <a:spcPct val="0"/>
              </a:spcBef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Те педагоги, кому посчастливилось пережить и радость победы, и горечь неудачи, понимают через некоторое время, что это замечательный педагогический праздник - праздник общения и педагогического единения.</a:t>
            </a:r>
          </a:p>
        </p:txBody>
      </p:sp>
      <p:pic>
        <p:nvPicPr>
          <p:cNvPr id="19" name="Изображение 18" descr="photo_5465200504268249521_y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51975" y="1017905"/>
            <a:ext cx="2179955" cy="290830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22" name="Текстовое поле 21"/>
          <p:cNvSpPr txBox="1"/>
          <p:nvPr/>
        </p:nvSpPr>
        <p:spPr>
          <a:xfrm>
            <a:off x="1958975" y="6019165"/>
            <a:ext cx="45288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 algn="just" defTabSz="685800">
              <a:spcBef>
                <a:spcPct val="0"/>
              </a:spcBef>
              <a:buNone/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  <a:hlinkClick r:id="rId6" action="ppaction://hlinkfile"/>
              </a:rPr>
              <a:t>https://mbdou75.edummr.ru/archives/13180</a:t>
            </a:r>
          </a:p>
        </p:txBody>
      </p:sp>
      <p:pic>
        <p:nvPicPr>
          <p:cNvPr id="23" name="Изображение 22"/>
          <p:cNvPicPr/>
          <p:nvPr>
            <p:custDataLst>
              <p:tags r:id="rId1"/>
            </p:custDataLst>
          </p:nvPr>
        </p:nvPicPr>
        <p:blipFill>
          <a:blip r:embed="rId7" cstate="print"/>
        </p:blipFill>
        <p:spPr>
          <a:xfrm>
            <a:off x="1008146" y="5479415"/>
            <a:ext cx="889635" cy="934720"/>
          </a:xfrm>
          <a:prstGeom prst="rect">
            <a:avLst/>
          </a:prstGeom>
        </p:spPr>
      </p:pic>
      <p:pic>
        <p:nvPicPr>
          <p:cNvPr id="24" name="Изображение 23" descr="photo_5465667646386200581_y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58660" y="1018540"/>
            <a:ext cx="1995805" cy="29076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Блок-схема: альтернативный процесс 25"/>
          <p:cNvSpPr/>
          <p:nvPr/>
        </p:nvSpPr>
        <p:spPr>
          <a:xfrm>
            <a:off x="1074656" y="659866"/>
            <a:ext cx="5148745" cy="671090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Достижения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[2]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1042035" y="1514475"/>
            <a:ext cx="5181600" cy="180530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Реализация проекта «Предшкола - стандарт детского сада».</a:t>
            </a:r>
          </a:p>
          <a:p>
            <a:pPr marL="0" indent="0" algn="just">
              <a:buNone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Круглый стол по теме: «Ребенок в фокусе: сотрудничество между детским садом и школой».</a:t>
            </a: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0" y="-7401"/>
            <a:ext cx="12192000" cy="372526"/>
            <a:chOff x="0" y="-3701"/>
            <a:chExt cx="12192000" cy="372526"/>
          </a:xfrm>
          <a:solidFill>
            <a:schemeClr val="bg1"/>
          </a:solidFill>
        </p:grpSpPr>
        <p:sp>
          <p:nvSpPr>
            <p:cNvPr id="11" name="Пятиугольник 10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Организация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ятиугольник 11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ятиугольник 14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ятиугольник 15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ятиугольник 16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ятиугольник 17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9" name="Прямая соединительная линия 18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Замещающее содержимое 2" descr="100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980655" y="934928"/>
            <a:ext cx="4550410" cy="224917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 cstate="print">
            <a:lum bright="12000" contrast="18000"/>
          </a:blip>
          <a:srcRect/>
          <a:stretch>
            <a:fillRect/>
          </a:stretch>
        </p:blipFill>
        <p:spPr>
          <a:xfrm>
            <a:off x="6223401" y="3577102"/>
            <a:ext cx="5307664" cy="264356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51798" y="3552190"/>
            <a:ext cx="3679190" cy="2688354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1121791" y="597534"/>
            <a:ext cx="4600280" cy="825913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Достижения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[3]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953135" y="1440180"/>
            <a:ext cx="5181600" cy="346837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Реализация проекта «Предшкола - стандарт детского сада».</a:t>
            </a:r>
          </a:p>
          <a:p>
            <a:pPr marL="0" indent="0" algn="just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Опыт работы "Вариативность работы учителя-логопеда с родителями по развитию коммуникативной компетенции дошкольного старшего возраста с ОВЗ" на серии вебинаров-практикумов "Диалоги о гласном: тренинги для родителей" (просветительские тренинги для педагогов) в рамках реализации деятельности стажировочной площадки "Предшкола: совмеременные векторы развития дошкольного образования" проекта "Детский сад - маршруты развития", выполняющей организационно-методическое сопровождение организаций, реализующих образовательные программы дошкольного образования федерального проекта "Современная школа" национального проекта "Образование" 28 августа 2023</a:t>
            </a: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0" y="-7401"/>
            <a:ext cx="12192000" cy="372526"/>
            <a:chOff x="0" y="-3701"/>
            <a:chExt cx="12192000" cy="372526"/>
          </a:xfrm>
        </p:grpSpPr>
        <p:sp>
          <p:nvSpPr>
            <p:cNvPr id="11" name="Пятиугольник 10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Организация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ятиугольник 11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7734701" y="3700"/>
              <a:ext cx="1717307" cy="361694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solidFill>
              <a:schemeClr val="bg1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ятиугольник 14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ятиугольник 15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ятиугольник 16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ятиугольник 17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9" name="Прямая соединительная линия 18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Замещающее содержимое 22" descr="2024-06-06_09-57-23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6289040" y="1440180"/>
            <a:ext cx="5181600" cy="2912745"/>
          </a:xfrm>
          <a:prstGeom prst="rect">
            <a:avLst/>
          </a:prstGeom>
        </p:spPr>
      </p:pic>
      <p:pic>
        <p:nvPicPr>
          <p:cNvPr id="24" name="Изображение 23"/>
          <p:cNvPicPr/>
          <p:nvPr>
            <p:custDataLst>
              <p:tags r:id="rId1"/>
            </p:custDataLst>
          </p:nvPr>
        </p:nvPicPr>
        <p:blipFill>
          <a:blip r:embed="rId6" cstate="print"/>
        </p:blipFill>
        <p:spPr>
          <a:xfrm>
            <a:off x="1146810" y="4882515"/>
            <a:ext cx="2156460" cy="138176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25" name="Текстовое поле 24"/>
          <p:cNvSpPr txBox="1"/>
          <p:nvPr/>
        </p:nvSpPr>
        <p:spPr>
          <a:xfrm>
            <a:off x="3355975" y="5166995"/>
            <a:ext cx="811403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  <a:hlinkClick r:id="rId7" action="ppaction://hlinkfile"/>
              </a:rPr>
              <a:t>https://dzen.ru/video/watch/64f47c1eb7f815407d15cc13</a:t>
            </a: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1055231" y="665018"/>
            <a:ext cx="4986779" cy="581199"/>
          </a:xfrm>
          <a:prstGeom prst="flowChartAlternateProcess">
            <a:avLst/>
          </a:prstGeom>
          <a:solidFill>
            <a:srgbClr val="3399FF"/>
          </a:solidFill>
          <a:ln>
            <a:solidFill>
              <a:srgbClr val="3399FF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Достижения [4]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Реализация проекта «Предшкола - стандарт детского сада».</a:t>
            </a:r>
          </a:p>
          <a:p>
            <a:pPr marL="0" indent="0" algn="just">
              <a:buNone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Курсы повышения квалификации на базе дошкольного отделения.</a:t>
            </a: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0" y="-7401"/>
            <a:ext cx="12192000" cy="372526"/>
            <a:chOff x="0" y="-3701"/>
            <a:chExt cx="12192000" cy="372526"/>
          </a:xfrm>
        </p:grpSpPr>
        <p:sp>
          <p:nvSpPr>
            <p:cNvPr id="11" name="Пятиугольник 10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Организация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ятиугольник 11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solidFill>
              <a:schemeClr val="bg1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ятиугольник 14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ятиугольник 15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ятиугольник 16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ятиугольник 17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9" name="Прямая соединительная линия 18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8925727" y="1606709"/>
            <a:ext cx="2498725" cy="187388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3401" y="1606709"/>
            <a:ext cx="2498725" cy="184658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46375" y="3919220"/>
            <a:ext cx="2828041" cy="2257742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987799" y="3940623"/>
            <a:ext cx="2705231" cy="2236339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97675" y="3940623"/>
            <a:ext cx="4184552" cy="2236339"/>
          </a:xfrm>
          <a:prstGeom prst="rect">
            <a:avLst/>
          </a:prstGeom>
        </p:spPr>
      </p:pic>
      <p:sp>
        <p:nvSpPr>
          <p:cNvPr id="22" name="Блок-схема: альтернативный процесс 21"/>
          <p:cNvSpPr/>
          <p:nvPr/>
        </p:nvSpPr>
        <p:spPr>
          <a:xfrm>
            <a:off x="952901" y="820132"/>
            <a:ext cx="5066899" cy="85783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Достижения [5]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1042035" y="1468755"/>
            <a:ext cx="5181600" cy="155829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с образовательными учреждениями Подмосковья в рамках проекта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«Предшкола - стандарт детского сада».</a:t>
            </a: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0" y="-7401"/>
            <a:ext cx="12192000" cy="372526"/>
            <a:chOff x="0" y="-3701"/>
            <a:chExt cx="12192000" cy="372526"/>
          </a:xfrm>
        </p:grpSpPr>
        <p:sp>
          <p:nvSpPr>
            <p:cNvPr id="11" name="Пятиугольник 10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Организация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ятиугольник 11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solidFill>
              <a:schemeClr val="bg1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ятиугольник 14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ятиугольник 15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ятиугольник 16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ятиугольник 17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9" name="Прямая соединительная линия 18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  <p:custDataLst>
              <p:tags r:id="rId1"/>
            </p:custDataLst>
          </p:nvPr>
        </p:nvPicPr>
        <p:blipFill>
          <a:blip r:embed="rId6" cstate="print"/>
        </p:blipFill>
        <p:spPr>
          <a:xfrm>
            <a:off x="1204595" y="4695190"/>
            <a:ext cx="1997710" cy="1473200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3453765" y="4915535"/>
            <a:ext cx="4434205" cy="124841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 fontAlgn="base">
              <a:spcAft>
                <a:spcPct val="0"/>
              </a:spcAft>
            </a:pPr>
            <a:r>
              <a:rPr sz="1200" i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Региональный Фестиваль мастеров "Использование современного оборудования в работе с детьми старшего дошкольного возраста в комплексе "детский сад - школа" в рамках деятельности Клуба "Воспитатель Подмосковья"</a:t>
            </a:r>
            <a:r>
              <a:rPr lang="ru-RU" sz="1200" i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. г.о. Балашиха</a:t>
            </a:r>
          </a:p>
          <a:p>
            <a:pPr marL="0" indent="0" algn="just" fontAlgn="base">
              <a:spcAft>
                <a:spcPct val="0"/>
              </a:spcAft>
            </a:pPr>
            <a:r>
              <a:rPr lang="ru-RU" sz="1200" i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  <a:hlinkClick r:id="rId7" action="ppaction://hlinkfile"/>
              </a:rPr>
              <a:t>https://kamerinaea.netfolio.ru/mysert.html#gallery-30</a:t>
            </a:r>
            <a:endParaRPr lang="ru-RU" sz="1200" i="0">
              <a:solidFill>
                <a:srgbClr val="000000"/>
              </a:solidFill>
              <a:latin typeface="Arial" panose="020B0604020202020204" pitchFamily="34" charset="0"/>
              <a:ea typeface="Roboto-Regular"/>
              <a:cs typeface="Arial" panose="020B0604020202020204" pitchFamily="34" charset="0"/>
            </a:endParaRPr>
          </a:p>
          <a:p>
            <a:pPr marL="0" indent="0" algn="just" fontAlgn="base">
              <a:spcAft>
                <a:spcPct val="0"/>
              </a:spcAft>
            </a:pPr>
            <a:endParaRPr sz="1200" i="0">
              <a:solidFill>
                <a:srgbClr val="000000"/>
              </a:solidFill>
              <a:latin typeface="Arial" panose="020B0604020202020204" pitchFamily="34" charset="0"/>
              <a:ea typeface="Roboto-Regular"/>
              <a:cs typeface="Arial" panose="020B0604020202020204" pitchFamily="34" charset="0"/>
            </a:endParaRPr>
          </a:p>
          <a:p>
            <a:pPr marL="0" indent="0" algn="just" fontAlgn="base">
              <a:spcAft>
                <a:spcPct val="0"/>
              </a:spcAft>
            </a:pPr>
            <a:endParaRPr sz="1200" i="0">
              <a:solidFill>
                <a:srgbClr val="000000"/>
              </a:solidFill>
              <a:latin typeface="Arial" panose="020B0604020202020204" pitchFamily="34" charset="0"/>
              <a:ea typeface="Roboto-Regular"/>
              <a:cs typeface="Arial" panose="020B0604020202020204" pitchFamily="3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2578735" y="2904490"/>
            <a:ext cx="5447665" cy="160210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/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Региональный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марафон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педагогических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достижений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среди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образовательных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организаций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МО,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реализующих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образовательные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программы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дошкольного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образования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в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рамках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реализации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деятельности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стажировочной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площадки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"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Предшкола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: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совмеременные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векторы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развития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дошкольного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образования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"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проекта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"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Детский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сад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-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маршруты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развития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"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федерального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проекта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"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Современная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школа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"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национального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проекта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 "</a:t>
            </a:r>
            <a:r>
              <a:rPr sz="1200" b="0" i="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Образование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"</a:t>
            </a:r>
            <a:r>
              <a:rPr lang="ru-RU"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</a:rPr>
              <a:t>. Сергиев-Посадский городской округ. </a:t>
            </a:r>
            <a:r>
              <a:rPr sz="1200" b="0" i="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  <a:hlinkClick r:id="rId8" action="ppaction://hlinkfile"/>
              </a:rPr>
              <a:t>https://preschool.ggtu.ru/?p=273</a:t>
            </a:r>
            <a:endParaRPr sz="1200" b="0" i="0" dirty="0">
              <a:solidFill>
                <a:srgbClr val="000000"/>
              </a:solidFill>
              <a:latin typeface="Arial" panose="020B0604020202020204" pitchFamily="34" charset="0"/>
              <a:ea typeface="Roboto-Regular"/>
              <a:cs typeface="Arial" panose="020B0604020202020204" pitchFamily="34" charset="0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04595" y="2904490"/>
            <a:ext cx="1129030" cy="1602105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>
            <p:custDataLst>
              <p:tags r:id="rId2"/>
            </p:custDataLst>
          </p:nvPr>
        </p:nvSpPr>
        <p:spPr>
          <a:xfrm>
            <a:off x="8624570" y="4099560"/>
            <a:ext cx="3076575" cy="206438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 fontAlgn="base">
              <a:spcAft>
                <a:spcPct val="0"/>
              </a:spcAft>
            </a:pP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  <a:sym typeface="+mn-ea"/>
              </a:rPr>
              <a:t>Практические 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  <a:sym typeface="+mn-ea"/>
              </a:rPr>
              <a:t>занятия по дополнительной профессиональной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  <a:sym typeface="+mn-ea"/>
              </a:rPr>
              <a:t>прорамме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  <a:sym typeface="+mn-ea"/>
              </a:rPr>
              <a:t> ПК педагогических работников дошкольного образования по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  <a:sym typeface="+mn-ea"/>
              </a:rPr>
              <a:t>курсц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  <a:sym typeface="+mn-ea"/>
              </a:rPr>
              <a:t> «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  <a:sym typeface="+mn-ea"/>
              </a:rPr>
              <a:t>Предшкола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  <a:sym typeface="+mn-ea"/>
              </a:rPr>
              <a:t>: стандарт детского сада» МБОУ Гимназия №5 </a:t>
            </a:r>
            <a:r>
              <a:rPr lang="ru-RU" sz="1200" dirty="0" err="1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  <a:sym typeface="+mn-ea"/>
              </a:rPr>
              <a:t>им.Героя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  <a:sym typeface="+mn-ea"/>
              </a:rPr>
              <a:t> Советского Союза А.И. Алексеева, структурное подразделение - детский сад № 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  <a:sym typeface="+mn-ea"/>
              </a:rPr>
              <a:t>77</a:t>
            </a:r>
            <a:r>
              <a:rPr lang="en-US" sz="1200" dirty="0" smtClean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  <a:sym typeface="+mn-ea"/>
              </a:rPr>
              <a:t> </a:t>
            </a:r>
            <a:r>
              <a:rPr lang="ru-RU" sz="1200" dirty="0" smtClean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  <a:sym typeface="+mn-ea"/>
              </a:rPr>
              <a:t>г</a:t>
            </a:r>
            <a:r>
              <a:rPr lang="ru-RU" sz="1200" dirty="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  <a:sym typeface="+mn-ea"/>
              </a:rPr>
              <a:t>. Сергиев-Посад</a:t>
            </a:r>
            <a:endParaRPr sz="1200" i="0" dirty="0">
              <a:solidFill>
                <a:srgbClr val="000000"/>
              </a:solidFill>
              <a:latin typeface="Arial" panose="020B0604020202020204" pitchFamily="34" charset="0"/>
              <a:ea typeface="Roboto-Regular"/>
              <a:cs typeface="Arial" panose="020B0604020202020204" pitchFamily="34" charset="0"/>
            </a:endParaRPr>
          </a:p>
        </p:txBody>
      </p:sp>
      <p:sp>
        <p:nvSpPr>
          <p:cNvPr id="23" name="AutoShape 2" descr="blob:https://web.telegram.org/51598fdd-00f7-4d5d-953b-912b72ed7d4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064" y="722501"/>
            <a:ext cx="2115658" cy="281794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1121790" y="622169"/>
            <a:ext cx="5101611" cy="707010"/>
          </a:xfrm>
          <a:prstGeom prst="flowChartAlternateProcess">
            <a:avLst/>
          </a:prstGeom>
          <a:solidFill>
            <a:srgbClr val="C30DBA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Достижения [6]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1225550" y="1448435"/>
            <a:ext cx="5181600" cy="77279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</a:t>
            </a: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«Предшкола - стандарт детского сада».</a:t>
            </a: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0" y="-7401"/>
            <a:ext cx="12192000" cy="372526"/>
            <a:chOff x="0" y="-3701"/>
            <a:chExt cx="12192000" cy="372526"/>
          </a:xfrm>
        </p:grpSpPr>
        <p:sp>
          <p:nvSpPr>
            <p:cNvPr id="11" name="Пятиугольник 10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Организация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ятиугольник 11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solidFill>
              <a:schemeClr val="bg1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ятиугольник 14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ятиугольник 15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ятиугольник 16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ятиугольник 17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9" name="Прямая соединительная линия 18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7233285" y="4661535"/>
            <a:ext cx="4726940" cy="15316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Региональный конкурс методических разработок стажировочной площадки "ПРЕДШКОЛА: современные векторы развития дошкольного образования"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Взаимодействия: Участие в работе экспертного совета</a:t>
            </a: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Замещающее содержимое 22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8248454" y="569071"/>
            <a:ext cx="2923101" cy="392927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27785" y="2221230"/>
            <a:ext cx="3328035" cy="2496185"/>
          </a:xfrm>
          <a:prstGeom prst="rect">
            <a:avLst/>
          </a:prstGeom>
        </p:spPr>
      </p:pic>
      <p:sp>
        <p:nvSpPr>
          <p:cNvPr id="25" name="Текстовое поле 24"/>
          <p:cNvSpPr txBox="1"/>
          <p:nvPr>
            <p:custDataLst>
              <p:tags r:id="rId1"/>
            </p:custDataLst>
          </p:nvPr>
        </p:nvSpPr>
        <p:spPr>
          <a:xfrm>
            <a:off x="1226185" y="4989830"/>
            <a:ext cx="5485765" cy="13220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Деятельность Регионального центра инновационных практик и технологий дошкольного образования Московской области.</a:t>
            </a:r>
          </a:p>
          <a:p>
            <a:pPr marL="0" indent="0" algn="just"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Встречи с руководителями Центра на базе АНОО «Областная гимназия им. Е.М. Примакова)</a:t>
            </a:r>
          </a:p>
        </p:txBody>
      </p:sp>
      <p:pic>
        <p:nvPicPr>
          <p:cNvPr id="26" name="Изображение 25" descr="photo_5465200388304134689_y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77155" y="1963104"/>
            <a:ext cx="1751330" cy="2779712"/>
          </a:xfrm>
          <a:prstGeom prst="rect">
            <a:avLst/>
          </a:prstGeom>
        </p:spPr>
      </p:pic>
      <p:sp>
        <p:nvSpPr>
          <p:cNvPr id="3" name="Блок-схема: альтернативный процесс 2"/>
          <p:cNvSpPr/>
          <p:nvPr/>
        </p:nvSpPr>
        <p:spPr>
          <a:xfrm>
            <a:off x="1225550" y="569071"/>
            <a:ext cx="5702935" cy="797816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Достижения [7]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-7401"/>
            <a:ext cx="12192000" cy="372526"/>
            <a:chOff x="0" y="-3701"/>
            <a:chExt cx="12192000" cy="372526"/>
          </a:xfrm>
        </p:grpSpPr>
        <p:sp>
          <p:nvSpPr>
            <p:cNvPr id="11" name="Пятиугольник 10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Организация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ятиугольник 11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solidFill>
              <a:schemeClr val="bg1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ятиугольник 14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ятиугольник 15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ятиугольник 16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ятиугольник 17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9" name="Прямая соединительная линия 18"/>
          <p:cNvCxnSpPr/>
          <p:nvPr/>
        </p:nvCxnSpPr>
        <p:spPr>
          <a:xfrm>
            <a:off x="1082630" y="6711567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Объект 2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1042670" y="1825625"/>
            <a:ext cx="4160926" cy="1304074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 талантов «Восходящая звезда - 2024» </a:t>
            </a: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к 90-летию Юрия Гагарина</a:t>
            </a:r>
          </a:p>
          <a:p>
            <a:pPr marL="0" indent="0" algn="ctr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Замещающее содержимое 4" descr="photo_5465667646386200566_y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16200000">
            <a:off x="6050986" y="2033242"/>
            <a:ext cx="1819219" cy="3055138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10858" y="1226838"/>
            <a:ext cx="3395938" cy="2214630"/>
          </a:xfrm>
          <a:prstGeom prst="rect">
            <a:avLst/>
          </a:prstGeom>
          <a:ln w="28575">
            <a:solidFill>
              <a:schemeClr val="bg1">
                <a:lumMod val="85000"/>
              </a:schemeClr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2630" y="3674284"/>
            <a:ext cx="3932429" cy="2682066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24" name="AutoShape 2" descr="blob:https://web.telegram.org/64c85808-5a03-4bf5-be7b-e0740c9ec7e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25" y="4556955"/>
            <a:ext cx="3055138" cy="2028009"/>
          </a:xfrm>
          <a:prstGeom prst="rect">
            <a:avLst/>
          </a:prstGeom>
          <a:ln w="28575">
            <a:solidFill>
              <a:srgbClr val="FF7C8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610857" y="3674283"/>
            <a:ext cx="3395939" cy="228607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 cstate="print"/>
          <a:srcRect l="13531" t="18788" r="24149" b="26881"/>
          <a:stretch/>
        </p:blipFill>
        <p:spPr>
          <a:xfrm>
            <a:off x="5448164" y="556478"/>
            <a:ext cx="3039999" cy="2029984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1042670" y="707010"/>
            <a:ext cx="4264621" cy="876693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Достижения [8]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-7401"/>
            <a:ext cx="12192000" cy="372526"/>
            <a:chOff x="0" y="-3701"/>
            <a:chExt cx="12192000" cy="372526"/>
          </a:xfrm>
          <a:solidFill>
            <a:schemeClr val="bg1"/>
          </a:solidFill>
        </p:grpSpPr>
        <p:sp>
          <p:nvSpPr>
            <p:cNvPr id="11" name="Пятиугольник 10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Организация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ятиугольник 11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ятиугольник 14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ятиугольник 15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ятиугольник 16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ятиугольник 17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11566689" y="6356350"/>
            <a:ext cx="625312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bject 2"/>
          <p:cNvSpPr/>
          <p:nvPr/>
        </p:nvSpPr>
        <p:spPr>
          <a:xfrm>
            <a:off x="0" y="0"/>
            <a:ext cx="952901" cy="68453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Управляющая кнопка: возврат 21">
            <a:hlinkClick r:id="rId5" action="ppaction://hlinksldjump" highlightClick="1"/>
          </p:cNvPr>
          <p:cNvSpPr/>
          <p:nvPr/>
        </p:nvSpPr>
        <p:spPr>
          <a:xfrm>
            <a:off x="11111696" y="6400801"/>
            <a:ext cx="358815" cy="266217"/>
          </a:xfrm>
          <a:prstGeom prst="actionButtonReturn">
            <a:avLst/>
          </a:prstGeom>
          <a:solidFill>
            <a:srgbClr val="0070C0"/>
          </a:solidFill>
          <a:ln>
            <a:solidFill>
              <a:srgbClr val="9BF5F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6" name="Объект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6096635" y="5287010"/>
            <a:ext cx="5711190" cy="8134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Конкурс декоративно-прикладного творчества «Рождественские кружева»</a:t>
            </a: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1096645" y="1440180"/>
            <a:ext cx="5861050" cy="79946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Окружной конкурс детского творчества, посвященный «Дню Матери»</a:t>
            </a:r>
          </a:p>
          <a:p>
            <a:pPr marL="0" indent="0" algn="just">
              <a:buNone/>
            </a:pPr>
            <a:endParaRPr lang="ru-RU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Замещающее содержимое 6" descr="photo_5465667646386200571_y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2312670" y="2239645"/>
            <a:ext cx="2804160" cy="402844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7397115" y="1544320"/>
            <a:ext cx="4011295" cy="2874010"/>
          </a:xfrm>
          <a:prstGeom prst="rect">
            <a:avLst/>
          </a:prstGeom>
        </p:spPr>
      </p:pic>
      <p:sp>
        <p:nvSpPr>
          <p:cNvPr id="5" name="Блок-схема: альтернативный процесс 4"/>
          <p:cNvSpPr/>
          <p:nvPr/>
        </p:nvSpPr>
        <p:spPr>
          <a:xfrm>
            <a:off x="1096645" y="593889"/>
            <a:ext cx="5310678" cy="846291"/>
          </a:xfrm>
          <a:prstGeom prst="flowChartAlternateProcess">
            <a:avLst/>
          </a:prstGeom>
          <a:solidFill>
            <a:srgbClr val="FF9900"/>
          </a:solidFill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Достижения [9]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477901" y="6400801"/>
            <a:ext cx="992610" cy="3333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-7401"/>
            <a:ext cx="12192000" cy="372526"/>
            <a:chOff x="0" y="-3701"/>
            <a:chExt cx="12192000" cy="372526"/>
          </a:xfrm>
        </p:grpSpPr>
        <p:sp>
          <p:nvSpPr>
            <p:cNvPr id="11" name="Пятиугольник 10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Организация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ятиугольник 11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solidFill>
              <a:schemeClr val="bg1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ятиугольник 14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ятиугольник 15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ятиугольник 16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ятиугольник 17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9" name="Прямая соединительная линия 18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Объект 2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1306853" y="2245360"/>
            <a:ext cx="6043272" cy="74612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Конкурс в рамках реализации программы «Разговор о правильном питании»</a:t>
            </a:r>
          </a:p>
          <a:p>
            <a:pPr marL="0" indent="0" algn="just"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Замещающее содержимое 4" descr="photo_5465667646386200574_y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 rot="16200000">
            <a:off x="8131810" y="3181985"/>
            <a:ext cx="2447290" cy="3512185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9" name="Изображение 8" descr="photo_5465667646386200576_y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8108315" y="280035"/>
            <a:ext cx="2487295" cy="351980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23" name="Изображение 22" descr="photo_5465667646386200577_y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1887561" y="3149282"/>
            <a:ext cx="2454910" cy="3616325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08940" y="4001601"/>
            <a:ext cx="1904660" cy="1737050"/>
          </a:xfrm>
          <a:prstGeom prst="rect">
            <a:avLst/>
          </a:prstGeom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1306853" y="796290"/>
            <a:ext cx="5471019" cy="83137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Достижения 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0" y="-7401"/>
            <a:ext cx="12192000" cy="372526"/>
            <a:chOff x="0" y="-3701"/>
            <a:chExt cx="12192000" cy="372526"/>
          </a:xfrm>
        </p:grpSpPr>
        <p:sp>
          <p:nvSpPr>
            <p:cNvPr id="11" name="Пятиугольник 10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Организация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ятиугольник 11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solidFill>
              <a:schemeClr val="bg1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ятиугольник 14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ятиугольник 15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ятиугольник 16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ятиугольник 17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9" name="Прямая соединительная линия 18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bject 2"/>
          <p:cNvSpPr/>
          <p:nvPr/>
        </p:nvSpPr>
        <p:spPr>
          <a:xfrm>
            <a:off x="0" y="0"/>
            <a:ext cx="952901" cy="6858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Объект 2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1140460" y="1558925"/>
            <a:ext cx="1983105" cy="15347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в работе экспертного совета регионального этапа ХI Всероссийского конкурса "Воспитатели России"</a:t>
            </a:r>
          </a:p>
          <a:p>
            <a:pPr marL="0" indent="0" algn="ctr">
              <a:buNone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  <p:custDataLst>
              <p:tags r:id="rId2"/>
            </p:custDataLst>
          </p:nvPr>
        </p:nvPicPr>
        <p:blipFill>
          <a:blip r:embed="rId9" cstate="print"/>
        </p:blipFill>
        <p:spPr>
          <a:xfrm>
            <a:off x="1167130" y="3427095"/>
            <a:ext cx="1986280" cy="2884805"/>
          </a:xfrm>
          <a:prstGeom prst="rect">
            <a:avLst/>
          </a:prstGeom>
        </p:spPr>
      </p:pic>
      <p:sp>
        <p:nvSpPr>
          <p:cNvPr id="7" name="Объект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4229735" y="4697730"/>
            <a:ext cx="2603500" cy="1235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9977120" y="1319530"/>
            <a:ext cx="1977390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fontAlgn="base">
              <a:spcAft>
                <a:spcPct val="0"/>
              </a:spcAft>
            </a:pPr>
            <a:r>
              <a:rPr lang="ru-RU" sz="1400" i="0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в IV этапе "Круглый стол" Муниципального конкурса "Воспитатель года" г.о. Истра.</a:t>
            </a:r>
          </a:p>
          <a:p>
            <a:pPr marL="0" indent="0" algn="ctr" fontAlgn="base">
              <a:spcAft>
                <a:spcPct val="0"/>
              </a:spcAft>
            </a:pPr>
            <a:r>
              <a:rPr lang="ru-RU" sz="1400" i="0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Проведение мероприятия</a:t>
            </a:r>
          </a:p>
        </p:txBody>
      </p:sp>
      <p:pic>
        <p:nvPicPr>
          <p:cNvPr id="24" name="Изображение 23"/>
          <p:cNvPicPr/>
          <p:nvPr>
            <p:custDataLst>
              <p:tags r:id="rId4"/>
            </p:custDataLst>
          </p:nvPr>
        </p:nvPicPr>
        <p:blipFill>
          <a:blip r:embed="rId10" cstate="print"/>
        </p:blipFill>
        <p:spPr>
          <a:xfrm>
            <a:off x="9925685" y="3350260"/>
            <a:ext cx="1978025" cy="2871470"/>
          </a:xfrm>
          <a:prstGeom prst="rect">
            <a:avLst/>
          </a:prstGeom>
        </p:spPr>
      </p:pic>
      <p:sp>
        <p:nvSpPr>
          <p:cNvPr id="25" name="Текстовое поле 24"/>
          <p:cNvSpPr txBox="1"/>
          <p:nvPr/>
        </p:nvSpPr>
        <p:spPr>
          <a:xfrm>
            <a:off x="5514975" y="1403350"/>
            <a:ext cx="2004695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fontAlgn="base">
              <a:spcAft>
                <a:spcPct val="0"/>
              </a:spcAft>
            </a:pPr>
            <a:r>
              <a:rPr lang="ru-RU" sz="1400" i="0" dirty="0" smtClean="0">
                <a:latin typeface="Arial" panose="020B0604020202020204" pitchFamily="34" charset="0"/>
                <a:cs typeface="Arial" panose="020B0604020202020204" pitchFamily="34" charset="0"/>
              </a:rPr>
              <a:t>Участие в работе жюри регионального конкурса "Открытие" в рамках "Фестиваля педагогических идей - 2024"</a:t>
            </a:r>
          </a:p>
        </p:txBody>
      </p:sp>
      <p:pic>
        <p:nvPicPr>
          <p:cNvPr id="26" name="Изображение 25"/>
          <p:cNvPicPr/>
          <p:nvPr>
            <p:custDataLst>
              <p:tags r:id="rId5"/>
            </p:custDataLst>
          </p:nvPr>
        </p:nvPicPr>
        <p:blipFill>
          <a:blip r:embed="rId11" cstate="print"/>
        </p:blipFill>
        <p:spPr>
          <a:xfrm>
            <a:off x="5559425" y="3440430"/>
            <a:ext cx="1960245" cy="2871470"/>
          </a:xfrm>
          <a:prstGeom prst="rect">
            <a:avLst/>
          </a:prstGeom>
        </p:spPr>
      </p:pic>
      <p:sp>
        <p:nvSpPr>
          <p:cNvPr id="27" name="Текстовое поле 26"/>
          <p:cNvSpPr txBox="1"/>
          <p:nvPr/>
        </p:nvSpPr>
        <p:spPr>
          <a:xfrm>
            <a:off x="7767955" y="4406900"/>
            <a:ext cx="2019300" cy="181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fontAlgn="base">
              <a:spcAft>
                <a:spcPct val="0"/>
              </a:spcAft>
            </a:pPr>
            <a:r>
              <a:rPr lang="ru-RU" sz="1400" i="0" dirty="0" smtClean="0">
                <a:latin typeface="Arial" panose="020B0604020202020204" pitchFamily="34" charset="0"/>
                <a:cs typeface="Arial" panose="020B0604020202020204" pitchFamily="34" charset="0"/>
              </a:rPr>
              <a:t>Деятельность Клуба "Воспитатель Подмосковья" Подмлсковсный слет участников областного конкурса "Воспитатель года Подмосковья - 2024"</a:t>
            </a:r>
          </a:p>
        </p:txBody>
      </p:sp>
      <p:pic>
        <p:nvPicPr>
          <p:cNvPr id="28" name="Изображение 27"/>
          <p:cNvPicPr/>
          <p:nvPr>
            <p:custDataLst>
              <p:tags r:id="rId6"/>
            </p:custDataLst>
          </p:nvPr>
        </p:nvPicPr>
        <p:blipFill>
          <a:blip r:embed="rId12" cstate="print"/>
        </p:blipFill>
        <p:spPr>
          <a:xfrm>
            <a:off x="7759700" y="1308735"/>
            <a:ext cx="1977390" cy="2872740"/>
          </a:xfrm>
          <a:prstGeom prst="rect">
            <a:avLst/>
          </a:prstGeom>
        </p:spPr>
      </p:pic>
      <p:pic>
        <p:nvPicPr>
          <p:cNvPr id="29" name="Изображение 28" descr="photo_5467919446199884402_y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310890" y="1318260"/>
            <a:ext cx="1973580" cy="2884170"/>
          </a:xfrm>
          <a:prstGeom prst="rect">
            <a:avLst/>
          </a:prstGeom>
        </p:spPr>
      </p:pic>
      <p:sp>
        <p:nvSpPr>
          <p:cNvPr id="30" name="Текстовое поле 29"/>
          <p:cNvSpPr txBox="1"/>
          <p:nvPr/>
        </p:nvSpPr>
        <p:spPr>
          <a:xfrm>
            <a:off x="3310255" y="4402455"/>
            <a:ext cx="197040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 fontAlgn="base">
              <a:spcAft>
                <a:spcPct val="0"/>
              </a:spcAft>
            </a:pPr>
            <a:r>
              <a:rPr lang="ru-RU" sz="120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  <a:sym typeface="+mn-ea"/>
              </a:rPr>
              <a:t> Дополнительная профессиональная прорамма ПК педагогических работников дошкольного образования по курсц «Предшкола: стандарт детского сада»</a:t>
            </a:r>
          </a:p>
          <a:p>
            <a:pPr marL="0" indent="0" algn="ctr" fontAlgn="base">
              <a:spcAft>
                <a:spcPct val="0"/>
              </a:spcAft>
            </a:pPr>
            <a:r>
              <a:rPr lang="ru-RU" sz="1200">
                <a:solidFill>
                  <a:srgbClr val="000000"/>
                </a:solidFill>
                <a:latin typeface="Arial" panose="020B0604020202020204" pitchFamily="34" charset="0"/>
                <a:ea typeface="Roboto-Regular"/>
                <a:cs typeface="Arial" panose="020B0604020202020204" pitchFamily="34" charset="0"/>
                <a:sym typeface="+mn-ea"/>
              </a:rPr>
              <a:t>г. Сергиев-Посад</a:t>
            </a:r>
            <a:endParaRPr lang="ru-RU" altLang="en-US" sz="1200">
              <a:solidFill>
                <a:srgbClr val="000000"/>
              </a:solidFill>
              <a:latin typeface="Arial" panose="020B0604020202020204" pitchFamily="34" charset="0"/>
              <a:ea typeface="Roboto-Regular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1167130" y="490194"/>
            <a:ext cx="4762330" cy="744717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Достижения 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Введение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32495"/>
            <a:ext cx="10332720" cy="4244785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sz="3820" b="1" dirty="0">
                <a:latin typeface="Arial" panose="020B0604020202020204" pitchFamily="34" charset="0"/>
                <a:cs typeface="Arial" panose="020B0604020202020204" pitchFamily="34" charset="0"/>
              </a:rPr>
              <a:t>УВАЖАЕМЫЕ КОЛЛЕГИ, РОДИТЕЛИ, НАШИ ДОБРЫЕ ПАРТНЁРЫ!</a:t>
            </a:r>
          </a:p>
          <a:p>
            <a:pPr indent="549275" algn="just">
              <a:lnSpc>
                <a:spcPct val="150000"/>
              </a:lnSpc>
              <a:buNone/>
            </a:pPr>
            <a:r>
              <a:rPr lang="ru-RU" sz="382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Предлагаем </a:t>
            </a:r>
            <a:r>
              <a:rPr lang="ru-RU" sz="3820" dirty="0">
                <a:latin typeface="Arial" panose="020B0604020202020204" pitchFamily="34" charset="0"/>
                <a:cs typeface="Arial" panose="020B0604020202020204" pitchFamily="34" charset="0"/>
              </a:rPr>
              <a:t>Вашему вниманию публичный </a:t>
            </a:r>
            <a:r>
              <a:rPr lang="ru-RU" sz="3820" dirty="0" smtClean="0">
                <a:latin typeface="Arial" panose="020B0604020202020204" pitchFamily="34" charset="0"/>
                <a:cs typeface="Arial" panose="020B0604020202020204" pitchFamily="34" charset="0"/>
              </a:rPr>
              <a:t>доклад-навигатор </a:t>
            </a:r>
            <a:r>
              <a:rPr lang="ru-RU" sz="3820" dirty="0">
                <a:latin typeface="Arial" panose="020B0604020202020204" pitchFamily="34" charset="0"/>
                <a:cs typeface="Arial" panose="020B0604020202020204" pitchFamily="34" charset="0"/>
              </a:rPr>
              <a:t>об основных итогах МБОУ СОШ № 32 ДО «Аленький цветочек» на 2023-2024 г. </a:t>
            </a:r>
          </a:p>
          <a:p>
            <a:pPr indent="549275" algn="just">
              <a:lnSpc>
                <a:spcPct val="150000"/>
              </a:lnSpc>
              <a:buNone/>
            </a:pPr>
            <a:r>
              <a:rPr lang="ru-RU" sz="3820" dirty="0">
                <a:latin typeface="Arial" panose="020B0604020202020204" pitchFamily="34" charset="0"/>
                <a:cs typeface="Arial" panose="020B0604020202020204" pitchFamily="34" charset="0"/>
              </a:rPr>
              <a:t>Мы готовы делиться опытом и не перестаём учиться сами.</a:t>
            </a:r>
          </a:p>
          <a:p>
            <a:pPr indent="549275" algn="just">
              <a:lnSpc>
                <a:spcPct val="150000"/>
              </a:lnSpc>
              <a:buNone/>
            </a:pPr>
            <a:r>
              <a:rPr lang="ru-RU" sz="3820" dirty="0">
                <a:latin typeface="Arial" panose="020B0604020202020204" pitchFamily="34" charset="0"/>
                <a:cs typeface="Arial" panose="020B0604020202020204" pitchFamily="34" charset="0"/>
              </a:rPr>
              <a:t>Будем рады Вашим отзывам и предложениям по развитию нашего дошкольного </a:t>
            </a:r>
            <a:r>
              <a:rPr lang="ru-RU" sz="3820" dirty="0" smtClean="0">
                <a:latin typeface="Arial" panose="020B0604020202020204" pitchFamily="34" charset="0"/>
                <a:cs typeface="Arial" panose="020B0604020202020204" pitchFamily="34" charset="0"/>
              </a:rPr>
              <a:t>учреждения 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mtsh_school_32@mosreg.ru</a:t>
            </a:r>
            <a:endParaRPr lang="ru-RU" altLang="en-US" sz="3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549275">
              <a:lnSpc>
                <a:spcPct val="150000"/>
              </a:lnSpc>
              <a:buNone/>
            </a:pPr>
            <a:r>
              <a:rPr lang="ru-RU" sz="382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82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3800" dirty="0">
                <a:latin typeface="Arial" panose="020B0604020202020204" pitchFamily="34" charset="0"/>
                <a:cs typeface="Arial" panose="020B0604020202020204" pitchFamily="34" charset="0"/>
              </a:rPr>
              <a:t>уважением, </a:t>
            </a:r>
            <a:r>
              <a:rPr lang="ru-RU" sz="3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Директор МБОУ СОШ № 32                                   	Шмелева </a:t>
            </a:r>
            <a:r>
              <a:rPr lang="ru-RU" sz="3800" dirty="0">
                <a:latin typeface="Arial" panose="020B0604020202020204" pitchFamily="34" charset="0"/>
                <a:cs typeface="Arial" panose="020B0604020202020204" pitchFamily="34" charset="0"/>
              </a:rPr>
              <a:t>Наталья </a:t>
            </a:r>
            <a:r>
              <a:rPr 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Владимировна </a:t>
            </a:r>
            <a:br>
              <a:rPr 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800" dirty="0" smtClean="0">
                <a:latin typeface="Arial" panose="020B0604020202020204" pitchFamily="34" charset="0"/>
                <a:cs typeface="Arial" panose="020B0604020202020204" pitchFamily="34" charset="0"/>
              </a:rPr>
              <a:t>	Заместитель директора по ОДР 			Никонова Юлия Валерьевна</a:t>
            </a:r>
            <a:endParaRPr lang="ru-RU" sz="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6" name="Пятиугольник 5"/>
            <p:cNvSpPr/>
            <p:nvPr/>
          </p:nvSpPr>
          <p:spPr>
            <a:xfrm>
              <a:off x="10477901" y="-3701"/>
              <a:ext cx="1714099" cy="368826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Условия</a:t>
              </a:r>
              <a:endPara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Пятиугольник 6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Пятиугольник 7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Пятиугольник 8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ятиугольник 9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ятиугольник 10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ятиугольник 11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5" name="Прямая соединительная линия 14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BC1E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4168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Особенности образовательного процесса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ru-RU" sz="3200" dirty="0"/>
          </a:p>
        </p:txBody>
      </p:sp>
      <p:grpSp>
        <p:nvGrpSpPr>
          <p:cNvPr id="3" name="Группа 16"/>
          <p:cNvGrpSpPr/>
          <p:nvPr/>
        </p:nvGrpSpPr>
        <p:grpSpPr>
          <a:xfrm>
            <a:off x="0" y="-7401"/>
            <a:ext cx="12192000" cy="381459"/>
            <a:chOff x="0" y="-3701"/>
            <a:chExt cx="12192000" cy="381459"/>
          </a:xfrm>
        </p:grpSpPr>
        <p:sp>
          <p:nvSpPr>
            <p:cNvPr id="18" name="Пятиугольник 17"/>
            <p:cNvSpPr/>
            <p:nvPr/>
          </p:nvSpPr>
          <p:spPr>
            <a:xfrm>
              <a:off x="10477901" y="-3701"/>
              <a:ext cx="1714099" cy="381459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/>
                <a:t> </a:t>
              </a:r>
            </a:p>
            <a:p>
              <a:pPr algn="ctr"/>
              <a:r>
                <a:rPr lang="ru-RU" sz="1100" dirty="0" smtClean="0"/>
                <a:t>      Финансовые ресурсы</a:t>
              </a:r>
            </a:p>
            <a:p>
              <a:pPr algn="ctr"/>
              <a:endParaRPr lang="ru-RU" sz="1100" dirty="0" smtClean="0"/>
            </a:p>
          </p:txBody>
        </p:sp>
        <p:sp>
          <p:nvSpPr>
            <p:cNvPr id="19" name="Пятиугольник 18"/>
            <p:cNvSpPr/>
            <p:nvPr/>
          </p:nvSpPr>
          <p:spPr>
            <a:xfrm>
              <a:off x="9198676" y="0"/>
              <a:ext cx="1511300" cy="365442"/>
            </a:xfrm>
            <a:prstGeom prst="homePlate">
              <a:avLst/>
            </a:prstGeom>
            <a:solidFill>
              <a:schemeClr val="bg1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ятиугольник 19"/>
            <p:cNvSpPr/>
            <p:nvPr/>
          </p:nvSpPr>
          <p:spPr>
            <a:xfrm>
              <a:off x="7734701" y="-3701"/>
              <a:ext cx="1463975" cy="369095"/>
            </a:xfrm>
            <a:prstGeom prst="homePlate">
              <a:avLst/>
            </a:prstGeom>
            <a:solidFill>
              <a:schemeClr val="bg1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Пятиугольник 20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solidFill>
              <a:schemeClr val="bg1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Пятиугольник 21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ятиугольник 22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Прямая соединительная линия 25"/>
          <p:cNvCxnSpPr/>
          <p:nvPr/>
        </p:nvCxnSpPr>
        <p:spPr>
          <a:xfrm>
            <a:off x="838200" y="6429922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Замещающее содержимое 4"/>
          <p:cNvSpPr>
            <a:spLocks noGrp="1"/>
          </p:cNvSpPr>
          <p:nvPr>
            <p:ph sz="half" idx="1"/>
          </p:nvPr>
        </p:nvSpPr>
        <p:spPr>
          <a:xfrm>
            <a:off x="1123950" y="1086108"/>
            <a:ext cx="4895850" cy="1815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     ДО – участники </a:t>
            </a:r>
          </a:p>
          <a:p>
            <a:pPr marL="0" indent="0">
              <a:buNone/>
            </a:pPr>
            <a:r>
              <a:rPr lang="ru-RU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Всероссийского проекта</a:t>
            </a:r>
            <a:r>
              <a:rPr lang="ru-RU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Замещающее содержимое 3" descr="WhatsApp Image 2024-06-26 at 13.46.58 (1)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l="10490" r="15625"/>
          <a:stretch>
            <a:fillRect/>
          </a:stretch>
        </p:blipFill>
        <p:spPr>
          <a:xfrm>
            <a:off x="8133080" y="3931920"/>
            <a:ext cx="3828415" cy="240566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Изображение 5" descr="WhatsApp Image 2024-06-26 at 13.46.58"/>
          <p:cNvPicPr>
            <a:picLocks noChangeAspect="1"/>
          </p:cNvPicPr>
          <p:nvPr/>
        </p:nvPicPr>
        <p:blipFill>
          <a:blip r:embed="rId5" cstate="print"/>
          <a:srcRect l="7804" r="12981"/>
          <a:stretch>
            <a:fillRect/>
          </a:stretch>
        </p:blipFill>
        <p:spPr>
          <a:xfrm>
            <a:off x="8133080" y="1288415"/>
            <a:ext cx="3828415" cy="247015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Изображение 6" descr="WhatsApp Image 2024-06-26 at 14.06.5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3760" y="2993649"/>
            <a:ext cx="3599180" cy="270002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8" name="Изображение 7" descr="WhatsApp Image 2024-06-26 at 14.24.46"/>
          <p:cNvPicPr>
            <a:picLocks noChangeAspect="1"/>
          </p:cNvPicPr>
          <p:nvPr/>
        </p:nvPicPr>
        <p:blipFill>
          <a:blip r:embed="rId7" cstate="print"/>
          <a:srcRect t="30565" b="29620"/>
          <a:stretch>
            <a:fillRect/>
          </a:stretch>
        </p:blipFill>
        <p:spPr>
          <a:xfrm>
            <a:off x="1047048" y="3607088"/>
            <a:ext cx="3164840" cy="2730500"/>
          </a:xfrm>
          <a:prstGeom prst="rect">
            <a:avLst/>
          </a:prstGeom>
          <a:ln>
            <a:solidFill>
              <a:srgbClr val="FF33CC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02226" y="1019862"/>
            <a:ext cx="2970933" cy="17210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48762" y="2122228"/>
            <a:ext cx="1257300" cy="125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45201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Особенности образовательного процесс</a:t>
            </a:r>
            <a:endParaRPr lang="ru-RU" sz="3200" dirty="0"/>
          </a:p>
        </p:txBody>
      </p:sp>
      <p:grpSp>
        <p:nvGrpSpPr>
          <p:cNvPr id="3" name="Группа 16"/>
          <p:cNvGrpSpPr/>
          <p:nvPr/>
        </p:nvGrpSpPr>
        <p:grpSpPr>
          <a:xfrm>
            <a:off x="0" y="-7401"/>
            <a:ext cx="12192000" cy="372526"/>
            <a:chOff x="0" y="-3701"/>
            <a:chExt cx="12192000" cy="372526"/>
          </a:xfrm>
        </p:grpSpPr>
        <p:sp>
          <p:nvSpPr>
            <p:cNvPr id="18" name="Пятиугольник 17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/>
                <a:t>Финансовые </a:t>
              </a:r>
              <a:endParaRPr lang="ru-RU" sz="1100" dirty="0" smtClean="0"/>
            </a:p>
            <a:p>
              <a:pPr algn="ctr"/>
              <a:r>
                <a:rPr lang="ru-RU" sz="1100" dirty="0" smtClean="0"/>
                <a:t>ресурсы</a:t>
              </a:r>
              <a:endParaRPr lang="ru-RU" sz="1100" dirty="0"/>
            </a:p>
          </p:txBody>
        </p:sp>
        <p:sp>
          <p:nvSpPr>
            <p:cNvPr id="19" name="Пятиугольник 18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ятиугольник 19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Пятиугольник 20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Пятиугольник 21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ятиугольник 22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Прямая соединительная линия 25"/>
          <p:cNvCxnSpPr/>
          <p:nvPr/>
        </p:nvCxnSpPr>
        <p:spPr>
          <a:xfrm>
            <a:off x="838200" y="6429922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Замещающее содержимое 4"/>
          <p:cNvSpPr>
            <a:spLocks noGrp="1"/>
          </p:cNvSpPr>
          <p:nvPr>
            <p:ph sz="half" idx="1"/>
          </p:nvPr>
        </p:nvSpPr>
        <p:spPr>
          <a:xfrm>
            <a:off x="1041283" y="1297896"/>
            <a:ext cx="8902817" cy="7288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altLang="en-US" sz="18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ДО – участники </a:t>
            </a:r>
            <a:r>
              <a:rPr lang="ru-RU" alt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Всероссийского природоохранного </a:t>
            </a:r>
            <a:r>
              <a:rPr lang="ru-RU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endParaRPr lang="ru-RU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Эколята</a:t>
            </a:r>
            <a:r>
              <a:rPr lang="ru-RU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- дошколята</a:t>
            </a:r>
            <a:r>
              <a:rPr lang="ru-RU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9" name="Замещающее содержимое 8" descr="WhatsApp Image 2024-06-26 at 14.24.45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t="13644" r="4669" b="19363"/>
          <a:stretch>
            <a:fillRect/>
          </a:stretch>
        </p:blipFill>
        <p:spPr>
          <a:xfrm>
            <a:off x="4550410" y="4271010"/>
            <a:ext cx="3606800" cy="1901190"/>
          </a:xfrm>
          <a:prstGeom prst="rect">
            <a:avLst/>
          </a:prstGeom>
          <a:ln>
            <a:solidFill>
              <a:srgbClr val="FF7C80"/>
            </a:solidFill>
          </a:ln>
        </p:spPr>
      </p:pic>
      <p:pic>
        <p:nvPicPr>
          <p:cNvPr id="10" name="Изображение 9" descr="WhatsApp Image 2024-06-26 at 14.26.28"/>
          <p:cNvPicPr>
            <a:picLocks noChangeAspect="1"/>
          </p:cNvPicPr>
          <p:nvPr/>
        </p:nvPicPr>
        <p:blipFill>
          <a:blip r:embed="rId5" cstate="print"/>
          <a:srcRect t="28481"/>
          <a:stretch>
            <a:fillRect/>
          </a:stretch>
        </p:blipFill>
        <p:spPr>
          <a:xfrm>
            <a:off x="4550410" y="2112010"/>
            <a:ext cx="3578225" cy="190119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1" name="Изображение 10" descr="WhatsApp Image 2024-06-26 at 14.24.45 (1)"/>
          <p:cNvPicPr>
            <a:picLocks noChangeAspect="1"/>
          </p:cNvPicPr>
          <p:nvPr/>
        </p:nvPicPr>
        <p:blipFill>
          <a:blip r:embed="rId6" cstate="print"/>
          <a:srcRect t="22222"/>
          <a:stretch>
            <a:fillRect/>
          </a:stretch>
        </p:blipFill>
        <p:spPr>
          <a:xfrm>
            <a:off x="1041283" y="3082565"/>
            <a:ext cx="3304222" cy="22679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Изображение 11" descr="WhatsApp Image 2024-06-26 at 14.28.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62010" y="2112010"/>
            <a:ext cx="3062605" cy="408432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242811" y="542693"/>
            <a:ext cx="1409700" cy="1409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Особенности образовательного процесса</a:t>
            </a:r>
            <a:endParaRPr lang="ru-RU" sz="3200" dirty="0"/>
          </a:p>
        </p:txBody>
      </p:sp>
      <p:grpSp>
        <p:nvGrpSpPr>
          <p:cNvPr id="3" name="Группа 16"/>
          <p:cNvGrpSpPr/>
          <p:nvPr/>
        </p:nvGrpSpPr>
        <p:grpSpPr>
          <a:xfrm>
            <a:off x="0" y="-7401"/>
            <a:ext cx="12192000" cy="372526"/>
            <a:chOff x="0" y="-3701"/>
            <a:chExt cx="12192000" cy="372526"/>
          </a:xfrm>
        </p:grpSpPr>
        <p:sp>
          <p:nvSpPr>
            <p:cNvPr id="18" name="Пятиугольник 17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/>
                <a:t>Финансовые </a:t>
              </a:r>
              <a:endParaRPr lang="ru-RU" sz="1100" dirty="0" smtClean="0"/>
            </a:p>
            <a:p>
              <a:pPr algn="ctr"/>
              <a:r>
                <a:rPr lang="ru-RU" sz="1100" dirty="0" smtClean="0"/>
                <a:t>ресурсы</a:t>
              </a:r>
              <a:endParaRPr lang="ru-RU" sz="1100" dirty="0"/>
            </a:p>
          </p:txBody>
        </p:sp>
        <p:sp>
          <p:nvSpPr>
            <p:cNvPr id="19" name="Пятиугольник 18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ятиугольник 19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solidFill>
              <a:schemeClr val="bg1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Пятиугольник 20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Пятиугольник 21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ятиугольник 22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Прямая соединительная линия 25"/>
          <p:cNvCxnSpPr/>
          <p:nvPr/>
        </p:nvCxnSpPr>
        <p:spPr>
          <a:xfrm>
            <a:off x="838200" y="6429922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Замещающее содержимое 6" descr="WhatsApp Image 2024-06-26 at 14.25.50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t="12486" b="18355"/>
          <a:stretch>
            <a:fillRect/>
          </a:stretch>
        </p:blipFill>
        <p:spPr>
          <a:xfrm>
            <a:off x="7860030" y="1259840"/>
            <a:ext cx="3881120" cy="5096510"/>
          </a:xfrm>
          <a:prstGeom prst="rect">
            <a:avLst/>
          </a:prstGeom>
        </p:spPr>
      </p:pic>
      <p:pic>
        <p:nvPicPr>
          <p:cNvPr id="4" name="Замещающее содержимое 3" descr="photo_5467919446199884745_y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rcRect t="11126"/>
          <a:stretch>
            <a:fillRect/>
          </a:stretch>
        </p:blipFill>
        <p:spPr>
          <a:xfrm>
            <a:off x="1308735" y="3950787"/>
            <a:ext cx="2627630" cy="1714500"/>
          </a:xfrm>
          <a:prstGeom prst="rect">
            <a:avLst/>
          </a:prstGeom>
        </p:spPr>
      </p:pic>
      <p:pic>
        <p:nvPicPr>
          <p:cNvPr id="5" name="Изображение 4" descr="photo_5350818563033783210_y"/>
          <p:cNvPicPr>
            <a:picLocks noChangeAspect="1"/>
          </p:cNvPicPr>
          <p:nvPr/>
        </p:nvPicPr>
        <p:blipFill>
          <a:blip r:embed="rId6" cstate="print"/>
          <a:srcRect t="19485" r="17714" b="5893"/>
          <a:stretch>
            <a:fillRect/>
          </a:stretch>
        </p:blipFill>
        <p:spPr>
          <a:xfrm>
            <a:off x="1309370" y="1764260"/>
            <a:ext cx="2626995" cy="178689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4292200" y="1905923"/>
            <a:ext cx="3683000" cy="39408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 группа - 18,60 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кг</a:t>
            </a:r>
          </a:p>
          <a:p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 группа - 122,05 кг</a:t>
            </a:r>
            <a:endParaRPr lang="ru-RU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 группа – 22 кг</a:t>
            </a:r>
            <a:endParaRPr lang="ru-RU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4 группа 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- 146,750 </a:t>
            </a:r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кг</a:t>
            </a:r>
            <a:endParaRPr lang="ru-RU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5 группа 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- 117,8 </a:t>
            </a:r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кг</a:t>
            </a:r>
            <a:endParaRPr lang="ru-RU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6 группа -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 153,45 </a:t>
            </a:r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кг</a:t>
            </a:r>
            <a:endParaRPr lang="ru-RU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7 группа - 19,8+4,5+6 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кг</a:t>
            </a:r>
          </a:p>
          <a:p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8 группа 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- 41,55 </a:t>
            </a:r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кг</a:t>
            </a:r>
            <a:endParaRPr lang="ru-RU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группа – 140 </a:t>
            </a:r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кг</a:t>
            </a:r>
            <a:endParaRPr lang="ru-RU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группа - 170.60 кг</a:t>
            </a:r>
            <a:endParaRPr lang="ru-RU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11группа - 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88,7 кг</a:t>
            </a:r>
          </a:p>
          <a:p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группа 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- 92,65 кг</a:t>
            </a:r>
          </a:p>
          <a:p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1,2 ГКП - 1 кг</a:t>
            </a:r>
          </a:p>
          <a:p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3,4 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ГКП -1 </a:t>
            </a:r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кг</a:t>
            </a:r>
            <a:endParaRPr lang="ru-RU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ВЕС </a:t>
            </a:r>
            <a:r>
              <a:rPr lang="ru-RU" alt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 тонна </a:t>
            </a:r>
            <a:r>
              <a:rPr lang="ru-RU" altLang="en-US" dirty="0">
                <a:latin typeface="Arial" panose="020B0604020202020204" pitchFamily="34" charset="0"/>
                <a:cs typeface="Arial" panose="020B0604020202020204" pitchFamily="34" charset="0"/>
              </a:rPr>
              <a:t>300 кг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6"/>
          <p:cNvGrpSpPr/>
          <p:nvPr/>
        </p:nvGrpSpPr>
        <p:grpSpPr>
          <a:xfrm>
            <a:off x="0" y="-7401"/>
            <a:ext cx="12192000" cy="372526"/>
            <a:chOff x="0" y="-3701"/>
            <a:chExt cx="12192000" cy="372526"/>
          </a:xfrm>
        </p:grpSpPr>
        <p:sp>
          <p:nvSpPr>
            <p:cNvPr id="18" name="Пятиугольник 17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Организация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Пятиугольник 18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ятиугольник 19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Пятиугольник 20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Пятиугольник 21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ятиугольник 22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Прямая соединительная линия 25"/>
          <p:cNvCxnSpPr/>
          <p:nvPr/>
        </p:nvCxnSpPr>
        <p:spPr>
          <a:xfrm>
            <a:off x="838200" y="6429922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2"/>
          <p:cNvSpPr/>
          <p:nvPr/>
        </p:nvSpPr>
        <p:spPr>
          <a:xfrm>
            <a:off x="0" y="0"/>
            <a:ext cx="95290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3135" y="466726"/>
            <a:ext cx="10515600" cy="87716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Сохранение и укрепление здоровья обучающихся </a:t>
            </a: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t="18497" r="175" b="37444"/>
          <a:stretch>
            <a:fillRect/>
          </a:stretch>
        </p:blipFill>
        <p:spPr>
          <a:xfrm>
            <a:off x="1741055" y="1485725"/>
            <a:ext cx="4051300" cy="2168066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t="16422" b="18660"/>
          <a:stretch>
            <a:fillRect/>
          </a:stretch>
        </p:blipFill>
        <p:spPr>
          <a:xfrm>
            <a:off x="2500120" y="3788162"/>
            <a:ext cx="4051935" cy="2547921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6" name="Изображение 5" descr="photo_5447294450603776808_y"/>
          <p:cNvPicPr>
            <a:picLocks noChangeAspect="1"/>
          </p:cNvPicPr>
          <p:nvPr/>
        </p:nvPicPr>
        <p:blipFill>
          <a:blip r:embed="rId5" cstate="print"/>
          <a:srcRect t="25400" b="4211"/>
          <a:stretch>
            <a:fillRect/>
          </a:stretch>
        </p:blipFill>
        <p:spPr>
          <a:xfrm>
            <a:off x="6004961" y="1485725"/>
            <a:ext cx="4137627" cy="2173782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8" name="Изображение 7" descr="photo_5470148929363498269_y"/>
          <p:cNvPicPr>
            <a:picLocks noChangeAspect="1"/>
          </p:cNvPicPr>
          <p:nvPr/>
        </p:nvPicPr>
        <p:blipFill>
          <a:blip r:embed="rId6" cstate="print"/>
          <a:srcRect t="13059" r="7233"/>
          <a:stretch>
            <a:fillRect/>
          </a:stretch>
        </p:blipFill>
        <p:spPr>
          <a:xfrm>
            <a:off x="6702741" y="3788163"/>
            <a:ext cx="4137627" cy="2507388"/>
          </a:xfrm>
          <a:prstGeom prst="rect">
            <a:avLst/>
          </a:prstGeom>
          <a:ln>
            <a:solidFill>
              <a:srgbClr val="3399FF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6"/>
          <p:cNvGrpSpPr/>
          <p:nvPr/>
        </p:nvGrpSpPr>
        <p:grpSpPr>
          <a:xfrm>
            <a:off x="0" y="-7401"/>
            <a:ext cx="12192000" cy="372526"/>
            <a:chOff x="0" y="-3701"/>
            <a:chExt cx="12192000" cy="372526"/>
          </a:xfrm>
        </p:grpSpPr>
        <p:sp>
          <p:nvSpPr>
            <p:cNvPr id="18" name="Пятиугольник 17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Организация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Пятиугольник 18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ятиугольник 19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Пятиугольник 20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Пятиугольник 21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ятиугольник 22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Прямая соединительная линия 25"/>
          <p:cNvCxnSpPr/>
          <p:nvPr/>
        </p:nvCxnSpPr>
        <p:spPr>
          <a:xfrm>
            <a:off x="838200" y="6498016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4344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Сохранение и укрепление здоровья обучающихся</a:t>
            </a:r>
          </a:p>
        </p:txBody>
      </p:sp>
      <p:pic>
        <p:nvPicPr>
          <p:cNvPr id="10" name="Замещающее содержимое 9" descr="photo_5467772639922741743_y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136015" y="4050665"/>
            <a:ext cx="3074035" cy="2305685"/>
          </a:xfrm>
          <a:prstGeom prst="rect">
            <a:avLst/>
          </a:prstGeom>
          <a:solidFill>
            <a:srgbClr val="FFFFCC"/>
          </a:solidFill>
          <a:ln w="28575">
            <a:solidFill>
              <a:srgbClr val="FFFF00"/>
            </a:solidFill>
          </a:ln>
        </p:spPr>
      </p:pic>
      <p:pic>
        <p:nvPicPr>
          <p:cNvPr id="11" name="Замещающее содержимое 10" descr="photo_5467772639922741702_y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06620" y="4050665"/>
            <a:ext cx="3074035" cy="2305685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12" name="Изображение 11" descr="photo_5467772639922741733_y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7225" y="4048760"/>
            <a:ext cx="3076575" cy="230759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13" name="Изображение 12" descr="2024-06-27_10-51-2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79818" y="1263650"/>
            <a:ext cx="5015230" cy="2503805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</p:pic>
      <p:pic>
        <p:nvPicPr>
          <p:cNvPr id="14" name="Изображение 13" descr="photo_5467772639922741755_y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65041" y="1263650"/>
            <a:ext cx="3074670" cy="2306320"/>
          </a:xfrm>
          <a:prstGeom prst="rect">
            <a:avLst/>
          </a:prstGeom>
          <a:solidFill>
            <a:srgbClr val="FFFF00"/>
          </a:solidFill>
          <a:ln w="28575"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Сдача нормативов ГТО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0450" y="1411605"/>
            <a:ext cx="4702810" cy="2399030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ru-RU" dirty="0" smtClean="0"/>
              <a:t> 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 ступень 6-8 лет, 36 детей</a:t>
            </a:r>
          </a:p>
          <a:p>
            <a:pPr marL="0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Золото - 25</a:t>
            </a:r>
          </a:p>
          <a:p>
            <a:pPr marL="0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Серебро - 3</a:t>
            </a:r>
          </a:p>
          <a:p>
            <a:pPr marL="0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Бронза - 5</a:t>
            </a:r>
          </a:p>
          <a:p>
            <a:pPr marL="0" indent="0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в процессе сдачи - 3 ребенка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8" name="Рисунок 7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321" y="597217"/>
            <a:ext cx="4511675" cy="162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51058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58250"/>
            <a:ext cx="12211346" cy="481626"/>
          </a:xfrm>
          <a:prstGeom prst="rect">
            <a:avLst/>
          </a:prstGeom>
        </p:spPr>
      </p:pic>
      <p:pic>
        <p:nvPicPr>
          <p:cNvPr id="4" name="Замещающее содержимое 3" descr="photo_5262877651654268551_y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rcRect t="21650" b="12173"/>
          <a:stretch>
            <a:fillRect/>
          </a:stretch>
        </p:blipFill>
        <p:spPr>
          <a:xfrm>
            <a:off x="1119122" y="3978910"/>
            <a:ext cx="4436344" cy="2571750"/>
          </a:xfrm>
          <a:prstGeom prst="rect">
            <a:avLst/>
          </a:prstGeom>
          <a:ln w="28575">
            <a:solidFill>
              <a:srgbClr val="00B050"/>
            </a:solidFill>
            <a:prstDash val="solid"/>
          </a:ln>
        </p:spPr>
      </p:pic>
      <p:pic>
        <p:nvPicPr>
          <p:cNvPr id="5" name="Изображение 4" descr="photo_5467459502447123277_y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26590" y="2533015"/>
            <a:ext cx="3012440" cy="4017645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63260" y="3978911"/>
            <a:ext cx="2855536" cy="2571750"/>
          </a:xfrm>
          <a:prstGeom prst="rect">
            <a:avLst/>
          </a:prstGeom>
          <a:solidFill>
            <a:srgbClr val="00B050"/>
          </a:solidFill>
          <a:ln w="28575">
            <a:solidFill>
              <a:srgbClr val="00B05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20967" y="692365"/>
            <a:ext cx="1470061" cy="14384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95736" y="2508587"/>
            <a:ext cx="4030854" cy="92430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1733996" y="6550660"/>
            <a:ext cx="458004" cy="307340"/>
          </a:xfrm>
          <a:prstGeom prst="rect">
            <a:avLst/>
          </a:prstGeom>
          <a:solidFill>
            <a:srgbClr val="9BF5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34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09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Особенности образовательного процесса</a:t>
            </a:r>
            <a:endParaRPr lang="ru-RU" sz="3200" dirty="0"/>
          </a:p>
        </p:txBody>
      </p:sp>
      <p:grpSp>
        <p:nvGrpSpPr>
          <p:cNvPr id="3" name="Группа 16"/>
          <p:cNvGrpSpPr/>
          <p:nvPr/>
        </p:nvGrpSpPr>
        <p:grpSpPr>
          <a:xfrm>
            <a:off x="0" y="-7401"/>
            <a:ext cx="12192000" cy="372526"/>
            <a:chOff x="0" y="-3701"/>
            <a:chExt cx="12192000" cy="372526"/>
          </a:xfrm>
        </p:grpSpPr>
        <p:sp>
          <p:nvSpPr>
            <p:cNvPr id="18" name="Пятиугольник 17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Организация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Пятиугольник 18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ятиугольник 19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Пятиугольник 20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Пятиугольник 21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ятиугольник 22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Прямая соединительная линия 25"/>
          <p:cNvCxnSpPr/>
          <p:nvPr/>
        </p:nvCxnSpPr>
        <p:spPr>
          <a:xfrm>
            <a:off x="838200" y="6590178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866640" y="4123055"/>
            <a:ext cx="3094990" cy="2306955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</p:pic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8387715" y="4122967"/>
            <a:ext cx="3195955" cy="230695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 cstate="print"/>
          <a:srcRect t="11533"/>
          <a:stretch>
            <a:fillRect/>
          </a:stretch>
        </p:blipFill>
        <p:spPr>
          <a:xfrm>
            <a:off x="8387715" y="1838122"/>
            <a:ext cx="3195955" cy="2109672"/>
          </a:xfrm>
          <a:prstGeom prst="rect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7" name="Изображение 6" descr="photo_5467772639922741769_y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83030" y="4123055"/>
            <a:ext cx="3078480" cy="2309495"/>
          </a:xfrm>
          <a:prstGeom prst="rect">
            <a:avLst/>
          </a:prstGeom>
          <a:solidFill>
            <a:srgbClr val="99FF99"/>
          </a:solidFill>
          <a:ln w="38100">
            <a:solidFill>
              <a:srgbClr val="99FF99"/>
            </a:solidFill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7" cstate="print"/>
          <a:srcRect t="9898"/>
          <a:stretch>
            <a:fillRect/>
          </a:stretch>
        </p:blipFill>
        <p:spPr>
          <a:xfrm>
            <a:off x="1382395" y="1838122"/>
            <a:ext cx="3079115" cy="210967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66640" y="1838122"/>
            <a:ext cx="3094990" cy="2109673"/>
          </a:xfrm>
          <a:prstGeom prst="rect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1904214" y="886120"/>
            <a:ext cx="9267508" cy="804568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«Семья и ДО – социальные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партнеры. Каждая семья – это уникальная система, имеющая свои традиции и выработавшая свои правила.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Группа 16"/>
          <p:cNvGrpSpPr/>
          <p:nvPr/>
        </p:nvGrpSpPr>
        <p:grpSpPr>
          <a:xfrm>
            <a:off x="0" y="-72185"/>
            <a:ext cx="12192000" cy="372526"/>
            <a:chOff x="0" y="-3701"/>
            <a:chExt cx="12192000" cy="372526"/>
          </a:xfrm>
        </p:grpSpPr>
        <p:sp>
          <p:nvSpPr>
            <p:cNvPr id="30" name="Пятиугольник 29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Организация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Пятиугольник 30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Пятиугольник 31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Пятиугольник 32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Пятиугольник 33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Пятиугольник 34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Пятиугольник 35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Пятиугольник 36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22" name="Пятиугольник 21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solidFill>
              <a:schemeClr val="bg1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Условия 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ятиугольник 22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ятиугольник 25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ятиугольник 26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ятиугольник 27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Пятиугольник 28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Объект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805815" y="2139950"/>
            <a:ext cx="2497455" cy="1160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Сотрудничество с детско-юношеским центром «Турист»</a:t>
            </a:r>
          </a:p>
        </p:txBody>
      </p:sp>
      <p:sp>
        <p:nvSpPr>
          <p:cNvPr id="7" name="Объект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051560" y="4828540"/>
            <a:ext cx="2497455" cy="599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Сотрудничество с МБУ ДО ДЮЦ «Солнечный круг»</a:t>
            </a:r>
          </a:p>
        </p:txBody>
      </p:sp>
      <p:sp>
        <p:nvSpPr>
          <p:cNvPr id="14" name="Объект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6078855" y="2139950"/>
            <a:ext cx="2497455" cy="599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Сотрудничество с МБУ ДО «Станция Юных Техников»</a:t>
            </a:r>
          </a:p>
        </p:txBody>
      </p:sp>
      <p:sp>
        <p:nvSpPr>
          <p:cNvPr id="17" name="Объект 2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6205855" y="4828540"/>
            <a:ext cx="2497455" cy="599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ЦППМС «Мытищинский»</a:t>
            </a:r>
          </a:p>
        </p:txBody>
      </p:sp>
      <p:pic>
        <p:nvPicPr>
          <p:cNvPr id="9" name="Замещающее содержимое 8" descr="2024-06-27_11-19-29"/>
          <p:cNvPicPr>
            <a:picLocks noGrp="1" noChangeAspect="1"/>
          </p:cNvPicPr>
          <p:nvPr>
            <p:ph sz="half" idx="1"/>
          </p:nvPr>
        </p:nvPicPr>
        <p:blipFill>
          <a:blip r:embed="rId8" cstate="print"/>
          <a:stretch>
            <a:fillRect/>
          </a:stretch>
        </p:blipFill>
        <p:spPr>
          <a:xfrm>
            <a:off x="3325495" y="1786255"/>
            <a:ext cx="2878455" cy="1825625"/>
          </a:xfrm>
          <a:prstGeom prst="rect">
            <a:avLst/>
          </a:prstGeom>
        </p:spPr>
      </p:pic>
      <p:pic>
        <p:nvPicPr>
          <p:cNvPr id="13" name="Замещающее содержимое 12" descr="2024-06-27_11-21-07"/>
          <p:cNvPicPr>
            <a:picLocks noGrp="1" noChangeAspect="1"/>
          </p:cNvPicPr>
          <p:nvPr>
            <p:ph sz="half" idx="2"/>
          </p:nvPr>
        </p:nvPicPr>
        <p:blipFill>
          <a:blip r:embed="rId9" cstate="print"/>
          <a:stretch>
            <a:fillRect/>
          </a:stretch>
        </p:blipFill>
        <p:spPr>
          <a:xfrm>
            <a:off x="8576310" y="1786255"/>
            <a:ext cx="3229610" cy="1868805"/>
          </a:xfrm>
          <a:prstGeom prst="rect">
            <a:avLst/>
          </a:prstGeom>
        </p:spPr>
      </p:pic>
      <p:pic>
        <p:nvPicPr>
          <p:cNvPr id="15" name="Изображение 14" descr="2024-06-27_11-23-3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325495" y="4294505"/>
            <a:ext cx="3081655" cy="1723390"/>
          </a:xfrm>
          <a:prstGeom prst="rect">
            <a:avLst/>
          </a:prstGeom>
        </p:spPr>
      </p:pic>
      <p:pic>
        <p:nvPicPr>
          <p:cNvPr id="16" name="Изображение 15" descr="2024-06-27_11-28-33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76310" y="4100195"/>
            <a:ext cx="3230245" cy="1917700"/>
          </a:xfrm>
          <a:prstGeom prst="rect">
            <a:avLst/>
          </a:prstGeom>
        </p:spPr>
      </p:pic>
      <p:sp>
        <p:nvSpPr>
          <p:cNvPr id="33" name="Скругленный прямоугольник 32"/>
          <p:cNvSpPr/>
          <p:nvPr/>
        </p:nvSpPr>
        <p:spPr>
          <a:xfrm>
            <a:off x="1773382" y="568037"/>
            <a:ext cx="8631382" cy="73429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Взаимодействие с другими организациями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5" name="Пятиугольник 4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solidFill>
              <a:schemeClr val="bg1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Условия 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Пятиугольник 5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Пятиугольник 6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Пятиугольник 7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Пятиугольник 8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ятиугольник 9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ятиугольник 10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ятиугольник 11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object 2"/>
          <p:cNvSpPr/>
          <p:nvPr/>
        </p:nvSpPr>
        <p:spPr>
          <a:xfrm>
            <a:off x="0" y="0"/>
            <a:ext cx="95290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1163783" y="415635"/>
            <a:ext cx="10030691" cy="443347"/>
          </a:xfrm>
          <a:prstGeom prst="flowChartAlternateProcess">
            <a:avLst/>
          </a:prstGeom>
          <a:solidFill>
            <a:srgbClr val="9BF5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800" b="1" dirty="0" err="1" smtClean="0">
                <a:latin typeface="Arial Narrow" pitchFamily="34" charset="0"/>
                <a:hlinkClick r:id="rId3"/>
              </a:rPr>
              <a:t>МояТвояНашаГордость</a:t>
            </a:r>
            <a:r>
              <a:rPr lang="ru-RU" sz="2800" b="1" dirty="0" smtClean="0">
                <a:latin typeface="Arial Narrow" pitchFamily="34" charset="0"/>
                <a:hlinkClick r:id="rId3"/>
              </a:rPr>
              <a:t> </a:t>
            </a:r>
            <a:r>
              <a:rPr lang="ru-RU" sz="2800" b="1" dirty="0" err="1" smtClean="0">
                <a:latin typeface="Arial Narrow" pitchFamily="34" charset="0"/>
                <a:hlinkClick r:id="rId3"/>
              </a:rPr>
              <a:t>НашиВыпускники</a:t>
            </a:r>
            <a:endParaRPr lang="ru-RU" sz="2800" b="1" dirty="0" smtClean="0">
              <a:latin typeface="Arial Narrow" pitchFamily="34" charset="0"/>
              <a:hlinkClick r:id="rId3"/>
            </a:endParaRPr>
          </a:p>
        </p:txBody>
      </p:sp>
      <p:sp>
        <p:nvSpPr>
          <p:cNvPr id="25602" name="AutoShape 2" descr="blob:https://web.telegram.org/3be95f06-b024-4e12-b3f9-68b90902d37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4" name="AutoShape 4" descr="blob:https://web.telegram.org/3be95f06-b024-4e12-b3f9-68b90902d37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5" name="Picture 5" descr="C:\Users\Tanya\Desktop\3be95f06-b024-4e12-b3f9-68b90902d3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4656" y="969818"/>
            <a:ext cx="2757054" cy="2022763"/>
          </a:xfrm>
          <a:prstGeom prst="rect">
            <a:avLst/>
          </a:prstGeom>
          <a:noFill/>
        </p:spPr>
      </p:pic>
      <p:sp>
        <p:nvSpPr>
          <p:cNvPr id="25607" name="AutoShape 7" descr="blob:https://web.telegram.org/fc65ec25-4de5-499b-9850-f7317ae079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9" name="AutoShape 9" descr="blob:https://web.telegram.org/fc65ec25-4de5-499b-9850-f7317ae079b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12" name="AutoShape 12" descr="blob:https://web.telegram.org/b7607d59-b866-4eac-8e59-6512ded4488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13" name="Picture 13" descr="C:\Users\Tanya\Desktop\b7607d59-b866-4eac-8e59-6512ded448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9929" y="983672"/>
            <a:ext cx="2669309" cy="2008909"/>
          </a:xfrm>
          <a:prstGeom prst="rect">
            <a:avLst/>
          </a:prstGeom>
          <a:noFill/>
        </p:spPr>
      </p:pic>
      <p:sp>
        <p:nvSpPr>
          <p:cNvPr id="25615" name="AutoShape 15" descr="blob:https://web.telegram.org/ee487c12-6351-4c26-b00f-c62cdebf443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16" name="Picture 16" descr="C:\Users\Tanya\Desktop\ee487c12-6351-4c26-b00f-c62cdebf44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06691" y="3449782"/>
            <a:ext cx="3311236" cy="2549237"/>
          </a:xfrm>
          <a:prstGeom prst="rect">
            <a:avLst/>
          </a:prstGeom>
          <a:noFill/>
        </p:spPr>
      </p:pic>
      <p:pic>
        <p:nvPicPr>
          <p:cNvPr id="25618" name="Picture 18" descr="C:\Users\Tanya\Desktop\4187d70b-f28e-48e1-8ebd-1ed0db8c5b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27128" y="989556"/>
            <a:ext cx="2618508" cy="2003026"/>
          </a:xfrm>
          <a:prstGeom prst="rect">
            <a:avLst/>
          </a:prstGeom>
          <a:noFill/>
        </p:spPr>
      </p:pic>
      <p:graphicFrame>
        <p:nvGraphicFramePr>
          <p:cNvPr id="29" name="Диаграмма 28"/>
          <p:cNvGraphicFramePr/>
          <p:nvPr/>
        </p:nvGraphicFramePr>
        <p:xfrm>
          <a:off x="1385456" y="4253345"/>
          <a:ext cx="3131126" cy="2133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25619" name="Picture 19" descr="C:\Users\Tanya\Desktop\c2879f04-2e20-4813-87c4-beca0c5bc825.jpg"/>
          <p:cNvPicPr>
            <a:picLocks noChangeAspect="1" noChangeArrowheads="1"/>
          </p:cNvPicPr>
          <p:nvPr/>
        </p:nvPicPr>
        <p:blipFill>
          <a:blip r:embed="rId9" cstate="print"/>
          <a:srcRect l="17362" r="15020"/>
          <a:stretch>
            <a:fillRect/>
          </a:stretch>
        </p:blipFill>
        <p:spPr bwMode="auto">
          <a:xfrm>
            <a:off x="969819" y="969817"/>
            <a:ext cx="2632364" cy="2022765"/>
          </a:xfrm>
          <a:prstGeom prst="rect">
            <a:avLst/>
          </a:prstGeom>
          <a:noFill/>
        </p:spPr>
      </p:pic>
      <p:pic>
        <p:nvPicPr>
          <p:cNvPr id="25620" name="Picture 20" descr="C:\Users\Tanya\Desktop\ee33392f-f609-4b1c-80c6-6be178293f6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43054" y="3449782"/>
            <a:ext cx="3394364" cy="2549237"/>
          </a:xfrm>
          <a:prstGeom prst="rect">
            <a:avLst/>
          </a:prstGeom>
          <a:noFill/>
        </p:spPr>
      </p:pic>
      <p:sp>
        <p:nvSpPr>
          <p:cNvPr id="32" name="Блок-схема: альтернативный процесс 31"/>
          <p:cNvSpPr/>
          <p:nvPr/>
        </p:nvSpPr>
        <p:spPr>
          <a:xfrm>
            <a:off x="1039090" y="3186546"/>
            <a:ext cx="3893127" cy="872836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Результаты качества освоения образовательной программы в 2023-2024 учебном году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632676" y="6287678"/>
            <a:ext cx="559324" cy="433633"/>
          </a:xfrm>
          <a:prstGeom prst="rect">
            <a:avLst/>
          </a:prstGeom>
          <a:solidFill>
            <a:srgbClr val="9BF5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37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26472"/>
            <a:ext cx="10515600" cy="831273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безопасности. 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Безопасность как часть образовательного процесса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28395" y="1405255"/>
            <a:ext cx="7960360" cy="520700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Clr>
                <a:srgbClr val="0070C0"/>
              </a:buClr>
              <a:buNone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Clr>
                <a:srgbClr val="0070C0"/>
              </a:buClr>
              <a:buNone/>
            </a:pP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buClr>
                <a:srgbClr val="0070C0"/>
              </a:buClr>
              <a:buNone/>
            </a:pPr>
            <a:endParaRPr lang="ru-RU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51058" cy="6858000"/>
          </a:xfrm>
          <a:prstGeom prst="rect">
            <a:avLst/>
          </a:prstGeom>
        </p:spPr>
      </p:pic>
      <p:grpSp>
        <p:nvGrpSpPr>
          <p:cNvPr id="5" name="Группа 20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6" name="Пятиугольник 5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Условия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Пятиугольник 6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solidFill>
              <a:schemeClr val="bg1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Пятиугольник 7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Пятиугольник 8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ятиугольник 9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ятиугольник 10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ятиугольник 11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Замещающее содержимое 13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t="11721" b="20272"/>
          <a:stretch>
            <a:fillRect/>
          </a:stretch>
        </p:blipFill>
        <p:spPr>
          <a:xfrm>
            <a:off x="9458358" y="3081020"/>
            <a:ext cx="2045970" cy="1657235"/>
          </a:xfrm>
          <a:prstGeom prst="rect">
            <a:avLst/>
          </a:prstGeom>
          <a:ln w="28575">
            <a:solidFill>
              <a:srgbClr val="3399FF"/>
            </a:solidFill>
          </a:ln>
        </p:spPr>
      </p:pic>
      <p:pic>
        <p:nvPicPr>
          <p:cNvPr id="15" name="Изображение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9458358" y="1393075"/>
            <a:ext cx="2051685" cy="1516380"/>
          </a:xfrm>
          <a:prstGeom prst="rect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16" name="Изображение 15" descr="photo_5470171246013570428_y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52008" y="4909705"/>
            <a:ext cx="2052320" cy="1728816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sp>
        <p:nvSpPr>
          <p:cNvPr id="17" name="Блок-схема: альтернативный процесс 16"/>
          <p:cNvSpPr/>
          <p:nvPr/>
        </p:nvSpPr>
        <p:spPr>
          <a:xfrm>
            <a:off x="1219200" y="1773383"/>
            <a:ext cx="8049490" cy="1136072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>
                <a:latin typeface="Arial Narrow" pitchFamily="34" charset="0"/>
              </a:rPr>
              <a:t>Главная цель по формированию безопасного поведения у детей – дать каждому ребенку основные понятия опасных для жизни ситуаций и особенностей поведения в них. Безопасность – это не просто сумма усвоенных знаний, а умение правильно вести себя в различных ситуациях.</a:t>
            </a:r>
            <a:endParaRPr lang="ru-RU" sz="1600" dirty="0">
              <a:latin typeface="Arial Narrow" pitchFamily="34" charset="0"/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1177637" y="3186546"/>
            <a:ext cx="8049490" cy="1136072"/>
          </a:xfrm>
          <a:prstGeom prst="flowChartAlternate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>
                <a:latin typeface="Arial Narrow" pitchFamily="34" charset="0"/>
              </a:rPr>
              <a:t>Наша главная задача – это обеспечение безопасного пребывания обучающихся и сотрудников в МБОУ СОШ №32  ДО «Аленький цветочек»</a:t>
            </a:r>
            <a:endParaRPr lang="ru-RU" sz="1600" dirty="0">
              <a:latin typeface="Arial Narrow" pitchFamily="34" charset="0"/>
            </a:endParaRPr>
          </a:p>
        </p:txBody>
      </p:sp>
      <p:sp>
        <p:nvSpPr>
          <p:cNvPr id="19" name="Блок-схема: альтернативный процесс 18"/>
          <p:cNvSpPr/>
          <p:nvPr/>
        </p:nvSpPr>
        <p:spPr>
          <a:xfrm>
            <a:off x="1246909" y="4572001"/>
            <a:ext cx="8049490" cy="1246908"/>
          </a:xfrm>
          <a:prstGeom prst="flowChartAlternate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dirty="0" smtClean="0">
                <a:latin typeface="Arial Narrow" pitchFamily="34" charset="0"/>
              </a:rPr>
              <a:t>Основные формы работы: разъяснительные и профилактические беседы, инструктажи, учебные тренировки, эвакуации, занятия, игровая деятельность, экскурсии, встреча с сотрудниками ГИБДД, проведение тематических недель,  чтение художественной литературы, художественно-творческая деятельность, обогащение РППС,  решение проблемных ситуаций, проектная деятельность, культурные практики.</a:t>
            </a:r>
            <a:endParaRPr lang="ru-RU" sz="1600" dirty="0">
              <a:latin typeface="Arial Narrow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670384" y="6212264"/>
            <a:ext cx="521616" cy="426257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38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 дошкольного учреждения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38860" y="1690688"/>
            <a:ext cx="10273665" cy="1807527"/>
          </a:xfrm>
          <a:solidFill>
            <a:schemeClr val="bg1"/>
          </a:solidFill>
        </p:spPr>
        <p:txBody>
          <a:bodyPr>
            <a:normAutofit/>
          </a:bodyPr>
          <a:lstStyle/>
          <a:p>
            <a:pPr indent="-46355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МБОУ СОШ № 32 ДО «Аленький цветочек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».</a:t>
            </a:r>
          </a:p>
          <a:p>
            <a:pPr indent="-46355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ервый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корпус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открыл свои двери 30 ноября 2015 года; </a:t>
            </a:r>
          </a:p>
          <a:p>
            <a:pPr indent="-46355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торой корпус – 1 сентября 2022 года.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46355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Нам предстоит много всего интересного! В добрый путь!</a:t>
            </a:r>
          </a:p>
          <a:p>
            <a:pPr indent="-46355" algn="ctr">
              <a:lnSpc>
                <a:spcPct val="100000"/>
              </a:lnSpc>
              <a:buNone/>
            </a:pPr>
            <a:endParaRPr lang="ru-RU" sz="22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27" name="Пятиугольник 26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Условия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ятиугольник 25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ятиугольник 22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Пятиугольник 21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Пятиугольник 20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ятиугольник 19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1" name="Прямая соединительная линия 30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Изображение 10" descr="ori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55525" y="3408667"/>
            <a:ext cx="3319674" cy="2422868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8228619" y="3445510"/>
            <a:ext cx="3574574" cy="23860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60" y="3426937"/>
            <a:ext cx="3306836" cy="2404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Обеспечение   безопасности в МБДОУ СОШ № 32</a:t>
            </a:r>
            <a:b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ДО «Аленький цветочек»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1074420" y="1936750"/>
            <a:ext cx="7708900" cy="1823085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В дошкольных отделениях МБОУ СОШ № 32 регулярно проводятся «Единые дни безопасности дорожного движения», недели безопасности «Правила безопасного движения в осенне-зимний, летний периоды»; мероприятия, посвященные «Детям Подмосковья - безопасные дороги»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0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22" name="Пятиугольник 21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Условия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ятиугольник 22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solidFill>
              <a:schemeClr val="bg1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ятиугольник 25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ятиугольник 26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ятиугольник 27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Пятиугольник 28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>
            <a:off x="838200" y="6469471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Замещающее содержимое 3" descr="photo_5462884713736823193_y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94579" y="3803015"/>
            <a:ext cx="3561263" cy="255206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Изображение 5" descr="photo_5465166239019161698_y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0145" y="3804285"/>
            <a:ext cx="3527425" cy="250761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8" name="Изображение 7" descr="photo_5465166239019161703_y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696325" y="1950085"/>
            <a:ext cx="3270885" cy="4361815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Условия организации образовательного процесса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[1]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1042035" y="1254760"/>
            <a:ext cx="10311765" cy="96964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За год усовершенствовалась материально - техническая база ДО «Аленький цветочек». Предметно-пространственное окружение ДОУ эстетически продумано и оформлено. Созданы центры:</a:t>
            </a:r>
          </a:p>
          <a:p>
            <a:pPr marL="0" indent="0" algn="just">
              <a:buNone/>
            </a:pP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22" name="Пятиугольник 21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Условия 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ятиугольник 22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ятиугольник 25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ятиугольник 26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ятиугольник 27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Пятиугольник 28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Объект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306830" y="5565774"/>
            <a:ext cx="4075875" cy="746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«Познание и коммуникация»; «Центр двигательной активности»</a:t>
            </a:r>
          </a:p>
        </p:txBody>
      </p:sp>
      <p:pic>
        <p:nvPicPr>
          <p:cNvPr id="3" name="Замещающее содержимое 2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1132840" y="2224405"/>
            <a:ext cx="4321810" cy="324167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5" name="Объект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742430" y="5565775"/>
            <a:ext cx="3735705" cy="821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«Город. Сюжетно-ролевая игра»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33567" y="2224088"/>
            <a:ext cx="4323080" cy="3242310"/>
          </a:xfrm>
          <a:prstGeom prst="rect">
            <a:avLst/>
          </a:prstGeom>
          <a:solidFill>
            <a:srgbClr val="0070C0"/>
          </a:solidFill>
          <a:ln w="28575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Условия организации образовательного процесса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alt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Обновление предметно-развивающей среды ДО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22" name="Пятиугольник 21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Условия 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ятиугольник 22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ятиугольник 25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ятиугольник 26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ятиугольник 27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Пятиугольник 28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Замещающее содержимое 9" descr="photo_5465200504268249485_y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101725" y="3953510"/>
            <a:ext cx="3364230" cy="2523490"/>
          </a:xfrm>
          <a:prstGeom prst="rect">
            <a:avLst/>
          </a:prstGeom>
          <a:ln>
            <a:solidFill>
              <a:srgbClr val="3399FF"/>
            </a:solidFill>
          </a:ln>
        </p:spPr>
      </p:pic>
      <p:pic>
        <p:nvPicPr>
          <p:cNvPr id="11" name="Замещающее содержимое 10" descr="photo_5465200504268249486_y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8001000" y="1333673"/>
            <a:ext cx="3364230" cy="2523490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60570" y="3953510"/>
            <a:ext cx="3363595" cy="2523490"/>
          </a:xfrm>
          <a:prstGeom prst="rect">
            <a:avLst/>
          </a:prstGeom>
          <a:ln>
            <a:solidFill>
              <a:srgbClr val="3399FF"/>
            </a:solidFill>
          </a:ln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01000" y="3953510"/>
            <a:ext cx="3364230" cy="2523490"/>
          </a:xfrm>
          <a:prstGeom prst="rect">
            <a:avLst/>
          </a:prstGeom>
          <a:ln>
            <a:solidFill>
              <a:srgbClr val="3399FF"/>
            </a:solidFill>
          </a:ln>
        </p:spPr>
      </p:pic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681" y="1557952"/>
            <a:ext cx="5739119" cy="189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Условия организации образовательного процесса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22" name="Пятиугольник 21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Условия 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ятиугольник 22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ятиугольник 25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ятиугольник 26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ятиугольник 27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Пятиугольник 28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Замещающее содержимое 9" descr="photo_5465200504268249501_y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313944" y="3775221"/>
            <a:ext cx="3199932" cy="233807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11" name="Замещающее содержимое 10" descr="photo_5465200504268249502_y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8425605" y="3763791"/>
            <a:ext cx="3435927" cy="23495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Изображение 12" descr="photo_5465200504268249500_y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4919" y="3756171"/>
            <a:ext cx="3215114" cy="235712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199" y="730519"/>
            <a:ext cx="4994406" cy="271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Условия организации образовательного процесса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22" name="Пятиугольник 21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Условия 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ятиугольник 22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ятиугольник 25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ятиугольник 26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ятиугольник 27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Пятиугольник 28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>
            <a:off x="838200" y="6478899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Объект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80770" y="1917700"/>
            <a:ext cx="6281564" cy="8216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«Экология. Экспериментирование. Труд»</a:t>
            </a:r>
          </a:p>
        </p:txBody>
      </p:sp>
      <p:pic>
        <p:nvPicPr>
          <p:cNvPr id="6" name="Изображение 5" descr="photo_5465200504268249489_y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94650" y="1238885"/>
            <a:ext cx="3238500" cy="2428875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7" name="Изображение 6" descr="photo_5465200504268249492_y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6201" y="2809081"/>
            <a:ext cx="3238500" cy="2428875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8" name="Изображение 7" descr="photo_5465200504268249493_y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80770" y="3883025"/>
            <a:ext cx="3238500" cy="2428875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9" name="Изображение 8" descr="photo_5465200504268249489_y (1)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94650" y="3883025"/>
            <a:ext cx="3238500" cy="2428875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Условия организации образовательного процесса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22" name="Пятиугольник 21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Условия 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ятиугольник 22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ятиугольник 25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ятиугольник 26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ятиугольник 27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Пятиугольник 28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Объект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93509" y="1691005"/>
            <a:ext cx="6146277" cy="1107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«Центр продуктивной деятельности»</a:t>
            </a:r>
          </a:p>
          <a:p>
            <a:pPr marL="0" indent="0" algn="ctr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Картинная галерея</a:t>
            </a:r>
          </a:p>
        </p:txBody>
      </p:sp>
      <p:pic>
        <p:nvPicPr>
          <p:cNvPr id="6" name="Замещающее содержимое 5" descr="photo_5463257160415828773_y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rcRect t="9197"/>
          <a:stretch>
            <a:fillRect/>
          </a:stretch>
        </p:blipFill>
        <p:spPr>
          <a:xfrm>
            <a:off x="7734935" y="1355090"/>
            <a:ext cx="3562985" cy="2426335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7" name="Замещающее содержимое 6" descr="photo_5463257160415828772_y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1551478" y="3053715"/>
            <a:ext cx="4855845" cy="3302635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8" name="Изображение 7" descr="photo_5467919446199884718_y"/>
          <p:cNvPicPr>
            <a:picLocks noChangeAspect="1"/>
          </p:cNvPicPr>
          <p:nvPr/>
        </p:nvPicPr>
        <p:blipFill>
          <a:blip r:embed="rId6" cstate="print"/>
          <a:srcRect t="5038"/>
          <a:stretch>
            <a:fillRect/>
          </a:stretch>
        </p:blipFill>
        <p:spPr>
          <a:xfrm>
            <a:off x="7734935" y="3863340"/>
            <a:ext cx="3562350" cy="2537460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Условия организации образовательного процесса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22" name="Пятиугольник 21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Условия 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ятиугольник 22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ятиугольник 25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ятиугольник 26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ятиугольник 27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Пятиугольник 28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Объект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75690" y="1181100"/>
            <a:ext cx="10764520" cy="509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Мини-музей  «Этих дней не смолкнет слава» </a:t>
            </a:r>
          </a:p>
          <a:p>
            <a:pPr marL="0" indent="0" algn="just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Мини-Музей «Родное Подмосковье»</a:t>
            </a:r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4979650" y="5026660"/>
            <a:ext cx="2441575" cy="1831340"/>
          </a:xfrm>
          <a:prstGeom prst="rect">
            <a:avLst/>
          </a:prstGeom>
        </p:spPr>
      </p:pic>
      <p:pic>
        <p:nvPicPr>
          <p:cNvPr id="7" name="Замещающее содержимое 6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rcRect b="13318"/>
          <a:stretch>
            <a:fillRect/>
          </a:stretch>
        </p:blipFill>
        <p:spPr>
          <a:xfrm>
            <a:off x="4857222" y="2167071"/>
            <a:ext cx="2896546" cy="1786807"/>
          </a:xfrm>
          <a:prstGeom prst="rect">
            <a:avLst/>
          </a:prstGeom>
          <a:ln>
            <a:solidFill>
              <a:srgbClr val="3399FF"/>
            </a:solidFill>
          </a:ln>
        </p:spPr>
      </p:pic>
      <p:pic>
        <p:nvPicPr>
          <p:cNvPr id="8" name="Изображение 7" descr="WhatsApp Image 2024-06-27 at 08.42.51"/>
          <p:cNvPicPr>
            <a:picLocks noChangeAspect="1"/>
          </p:cNvPicPr>
          <p:nvPr/>
        </p:nvPicPr>
        <p:blipFill>
          <a:blip r:embed="rId6" cstate="print"/>
          <a:srcRect l="14720" r="10314"/>
          <a:stretch>
            <a:fillRect/>
          </a:stretch>
        </p:blipFill>
        <p:spPr>
          <a:xfrm>
            <a:off x="4866813" y="4045916"/>
            <a:ext cx="2891790" cy="216997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Изображение 8" descr="WhatsApp Image 2024-06-27 at 08.42.51 (1)"/>
          <p:cNvPicPr>
            <a:picLocks noChangeAspect="1"/>
          </p:cNvPicPr>
          <p:nvPr/>
        </p:nvPicPr>
        <p:blipFill>
          <a:blip r:embed="rId7" cstate="print"/>
          <a:srcRect b="20266"/>
          <a:stretch>
            <a:fillRect/>
          </a:stretch>
        </p:blipFill>
        <p:spPr>
          <a:xfrm>
            <a:off x="1669860" y="2171519"/>
            <a:ext cx="2952115" cy="407302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Изображение 13" descr="WhatsApp Image 2024-06-27 at 08.42.03"/>
          <p:cNvPicPr>
            <a:picLocks noChangeAspect="1"/>
          </p:cNvPicPr>
          <p:nvPr/>
        </p:nvPicPr>
        <p:blipFill>
          <a:blip r:embed="rId8" cstate="print"/>
          <a:srcRect t="7336" b="14805"/>
          <a:stretch>
            <a:fillRect/>
          </a:stretch>
        </p:blipFill>
        <p:spPr>
          <a:xfrm>
            <a:off x="8059568" y="2185807"/>
            <a:ext cx="2952115" cy="407302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3" name="Изображение 2" descr="photo_5474134422790985623_y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420965" y="-481330"/>
            <a:ext cx="4228465" cy="3171190"/>
          </a:xfrm>
          <a:prstGeom prst="rect">
            <a:avLst/>
          </a:prstGeom>
        </p:spPr>
      </p:pic>
      <p:pic>
        <p:nvPicPr>
          <p:cNvPr id="4" name="Изображение 3" descr="photo_5474134422790985624_y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420965" y="3184525"/>
            <a:ext cx="4229100" cy="31718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Условия организации образовательного процесса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22" name="Пятиугольник 21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Условия 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ятиугольник 22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ятиугольник 25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ятиугольник 26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ятиугольник 27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Пятиугольник 28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>
            <a:off x="838200" y="6412912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Объект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75690" y="1981610"/>
            <a:ext cx="6489700" cy="1357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Мини-музей  </a:t>
            </a:r>
          </a:p>
          <a:p>
            <a:pPr marL="0" indent="0" algn="ctr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«Этих дней не смолкнет слава» </a:t>
            </a:r>
          </a:p>
          <a:p>
            <a:pPr marL="0" indent="0" algn="ctr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Мини-Музей «Родное Подмосковье»</a:t>
            </a:r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1207218" y="4010660"/>
            <a:ext cx="3005455" cy="234886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Замещающее содержимое 6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rcRect b="13318"/>
          <a:stretch>
            <a:fillRect/>
          </a:stretch>
        </p:blipFill>
        <p:spPr>
          <a:xfrm>
            <a:off x="4558665" y="4004310"/>
            <a:ext cx="3006725" cy="234569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3" name="Изображение 2" descr="photo_5474134422790985623_y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97091" y="1421130"/>
            <a:ext cx="3086340" cy="234569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Изображение 3" descr="photo_5474134422790985624_y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10945" y="4010660"/>
            <a:ext cx="3103419" cy="234569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Условия организации образовательного процесса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22" name="Пятиугольник 21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Условия 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ятиугольник 22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ятиугольник 25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ятиугольник 26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ятиугольник 27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Пятиугольник 28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890850768"/>
              </p:ext>
            </p:extLst>
          </p:nvPr>
        </p:nvGraphicFramePr>
        <p:xfrm>
          <a:off x="1551715" y="1272619"/>
          <a:ext cx="10326058" cy="4865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5535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Условия организации образовательного процесса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22" name="Пятиугольник 21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Условия 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ятиугольник 22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ятиугольник 25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ятиугольник 26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ятиугольник 27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Пятиугольник 28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Объект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805815" y="2139950"/>
            <a:ext cx="2247265" cy="11607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Сотрудничество </a:t>
            </a:r>
          </a:p>
          <a:p>
            <a:pPr marL="0" indent="0" algn="ctr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 ГГТУ</a:t>
            </a:r>
          </a:p>
        </p:txBody>
      </p:sp>
      <p:sp>
        <p:nvSpPr>
          <p:cNvPr id="14" name="Объект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6078855" y="1966595"/>
            <a:ext cx="2497455" cy="1760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Московский областной центр дошкольного образования</a:t>
            </a:r>
          </a:p>
          <a:p>
            <a:pPr marL="0" indent="0" algn="ctr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Клуб «Воспитатель Подмосковья» </a:t>
            </a:r>
          </a:p>
        </p:txBody>
      </p:sp>
      <p:sp>
        <p:nvSpPr>
          <p:cNvPr id="8" name="Объект 2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075690" y="1181100"/>
            <a:ext cx="9902825" cy="5099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с другими организациями</a:t>
            </a:r>
          </a:p>
        </p:txBody>
      </p:sp>
      <p:pic>
        <p:nvPicPr>
          <p:cNvPr id="6" name="Замещающее содержимое 5" descr="2024-06-27_11-32-59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rcRect r="8818"/>
          <a:stretch>
            <a:fillRect/>
          </a:stretch>
        </p:blipFill>
        <p:spPr>
          <a:xfrm>
            <a:off x="8866505" y="1966595"/>
            <a:ext cx="3050540" cy="2011680"/>
          </a:xfrm>
          <a:prstGeom prst="rect">
            <a:avLst/>
          </a:prstGeom>
        </p:spPr>
      </p:pic>
      <p:pic>
        <p:nvPicPr>
          <p:cNvPr id="10" name="Замещающее содержимое 9" descr="2024-06-27_11-37-05"/>
          <p:cNvPicPr>
            <a:picLocks noGrp="1" noChangeAspect="1"/>
          </p:cNvPicPr>
          <p:nvPr>
            <p:ph sz="half" idx="2"/>
          </p:nvPr>
        </p:nvPicPr>
        <p:blipFill>
          <a:blip r:embed="rId8" cstate="print"/>
          <a:stretch>
            <a:fillRect/>
          </a:stretch>
        </p:blipFill>
        <p:spPr>
          <a:xfrm>
            <a:off x="2878455" y="1966595"/>
            <a:ext cx="3026410" cy="1689100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3287844" y="3922004"/>
            <a:ext cx="267081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/>
            <a:r>
              <a:rPr lang="ru-RU" sz="1600" b="0" i="0" dirty="0" smtClean="0">
                <a:latin typeface="Arial" panose="020B0604020202020204" pitchFamily="34" charset="0"/>
                <a:cs typeface="Arial" panose="020B0604020202020204" pitchFamily="34" charset="0"/>
              </a:rPr>
              <a:t>Российское экологическое общество, Общественная палата Московской области, Комитет по имущественным отношениям, природопользованию и экологии Мособлдумы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27649" y="4283840"/>
            <a:ext cx="1827999" cy="182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 дошкольного 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[2]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3135" y="1440180"/>
            <a:ext cx="10400665" cy="491680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1.1. Полное наименование Учреждения: Муниципальное бюджетное общеобразовательное учреждение «Средняя общеобразовательная школа №32»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1.2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Сокращенное наименование Учреждения: МБОУ СОШ № 32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1.3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. Местонахождение и почтовый адрес: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-141021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Россия, Московская область, г. Мытищи, ул. Борисовка, строение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18А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(корпус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1)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- 141021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, Россия, Московская область, г. Мытищи,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ул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 Борисовка, строение 26 А (корпус 2)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1.4. Учредителем учреждения Учредителем Учреждения является муниципальное образование городской округ Мытищи Московской  области.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1.5. Сайт образовательной организации: 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sch32-mtsh.edumsko.ru/about/comformtoarticle29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ru-RU" sz="215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6" name="Пятиугольник 5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Условия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Пятиугольник 6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Пятиугольник 7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Пятиугольник 8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ятиугольник 9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ятиугольник 10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ятиугольник 11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4" name="Прямая соединительная линия 13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2" name="Picture 2" descr="http://qrcoder.ru/code/?https%3A%2F%2Fsch32-mtsh.edumsko.ru%2Fabout%2Fcomformtoarticle29&amp;4&amp;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850" y="4794250"/>
            <a:ext cx="15621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Условия организации образовательного процесса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22" name="Пятиугольник 21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Условия 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ятиугольник 22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ятиугольник 25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ятиугольник 26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ятиугольник 27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Пятиугольник 28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Объект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51560" y="4828540"/>
            <a:ext cx="2497455" cy="599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139825" y="1166495"/>
            <a:ext cx="9776414" cy="525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Программы, реализуемые на платной основе:</a:t>
            </a:r>
          </a:p>
          <a:p>
            <a:pPr marL="0" indent="0" algn="ctr">
              <a:buNone/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528725771"/>
              </p:ext>
            </p:extLst>
          </p:nvPr>
        </p:nvGraphicFramePr>
        <p:xfrm>
          <a:off x="1947158" y="1432874"/>
          <a:ext cx="9164537" cy="4817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126" y="365126"/>
            <a:ext cx="10508673" cy="103418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Условия организации образовательного процесса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22" name="Пятиугольник 21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Условия 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ятиугольник 22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ятиугольник 25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ятиугольник 26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ятиугольник 27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Пятиугольник 28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Объект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51560" y="4828540"/>
            <a:ext cx="2497455" cy="599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098261" y="1041804"/>
            <a:ext cx="9763702" cy="3159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Программы, реализуемые на платной основе:</a:t>
            </a:r>
          </a:p>
          <a:p>
            <a:pPr marL="0" indent="0" algn="ctr">
              <a:buNone/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885009853"/>
              </p:ext>
            </p:extLst>
          </p:nvPr>
        </p:nvGraphicFramePr>
        <p:xfrm>
          <a:off x="1947158" y="1432874"/>
          <a:ext cx="9164537" cy="4817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17961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Условия организации образовательного процесса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22" name="Пятиугольник 21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Условия 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Пятиугольник 22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Пятиугольник 23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Пятиугольник 24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Пятиугольник 25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ятиугольник 26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ятиугольник 27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Пятиугольник 28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0" name="Прямая соединительная линия 29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Объект 2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51560" y="4828540"/>
            <a:ext cx="2497455" cy="5994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139825" y="1166495"/>
            <a:ext cx="9936670" cy="525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Программы, реализуемые на платной основе:</a:t>
            </a:r>
          </a:p>
          <a:p>
            <a:pPr marL="0" indent="0" algn="ctr">
              <a:buNone/>
            </a:pP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178184221"/>
              </p:ext>
            </p:extLst>
          </p:nvPr>
        </p:nvGraphicFramePr>
        <p:xfrm>
          <a:off x="1947158" y="1574276"/>
          <a:ext cx="9164537" cy="46756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71875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1166463"/>
              </p:ext>
            </p:extLst>
          </p:nvPr>
        </p:nvGraphicFramePr>
        <p:xfrm>
          <a:off x="1314061" y="1866173"/>
          <a:ext cx="10573139" cy="4349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4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93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950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0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Наименование организации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Количество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Сумма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38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200" dirty="0" err="1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Коврограф</a:t>
                      </a: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Ларчик»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9,00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6977,00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75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1200" dirty="0" err="1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Ультракороткофокусный</a:t>
                      </a: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проектор»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284500,00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Аппаратно-программный комплекс </a:t>
                      </a:r>
                      <a:r>
                        <a:rPr lang="ru-RU" sz="1200" dirty="0" err="1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Мерсибо</a:t>
                      </a: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«</a:t>
                      </a:r>
                      <a:r>
                        <a:rPr lang="ru-RU" sz="1200" dirty="0" err="1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Стабиломер</a:t>
                      </a: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»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1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107400,00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65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Кварцевый песок (белый, желтый, зеленый,</a:t>
                      </a:r>
                      <a:r>
                        <a:rPr lang="ru-RU" sz="1200" baseline="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коричневый, синий)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48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9600,00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9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Мате:</a:t>
                      </a:r>
                      <a:r>
                        <a:rPr lang="ru-RU" sz="1200" baseline="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плюс. Математика в детском саду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 Narrow" pitchFamily="34" charset="0"/>
                        </a:rPr>
                        <a:t>2</a:t>
                      </a:r>
                      <a:endParaRPr lang="ru-RU" sz="1200" dirty="0">
                        <a:latin typeface="Arial Narrow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 Narrow" pitchFamily="34" charset="0"/>
                        </a:rPr>
                        <a:t>19000,00</a:t>
                      </a:r>
                      <a:endParaRPr lang="ru-RU" sz="1200" dirty="0">
                        <a:latin typeface="Arial Narrow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8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Образовательный</a:t>
                      </a:r>
                      <a:r>
                        <a:rPr lang="ru-RU" sz="1200" baseline="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робототехнический модуль «Предварительный уровень»ТР-0152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 Narrow" pitchFamily="34" charset="0"/>
                        </a:rPr>
                        <a:t>1</a:t>
                      </a:r>
                      <a:endParaRPr lang="ru-RU" sz="1200" dirty="0">
                        <a:latin typeface="Arial Narrow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Arial Narrow" pitchFamily="34" charset="0"/>
                        </a:rPr>
                        <a:t>160000,00</a:t>
                      </a:r>
                      <a:endParaRPr lang="ru-RU" sz="1200" dirty="0">
                        <a:latin typeface="Arial Narrow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0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Стол для рисования песком «Малыш»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9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4000,00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0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Интерактивная доска </a:t>
                      </a:r>
                      <a:r>
                        <a:rPr lang="en-US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SMARY Board</a:t>
                      </a:r>
                      <a:r>
                        <a:rPr lang="en-US" sz="1200" baseline="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SBM787V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124000</a:t>
                      </a: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,00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70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Ноутбук </a:t>
                      </a:r>
                      <a:r>
                        <a:rPr lang="en-US" sz="1200" baseline="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Acer </a:t>
                      </a:r>
                      <a:r>
                        <a:rPr lang="en-US" sz="1200" baseline="0" dirty="0" err="1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Extensa</a:t>
                      </a:r>
                      <a:r>
                        <a:rPr lang="en-US" sz="1200" baseline="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15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50000</a:t>
                      </a: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00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70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Программно дидактический комплект «Развиваемся по ФГОС: УМНИКУМ»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2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25000,00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70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Речь:</a:t>
                      </a:r>
                      <a:r>
                        <a:rPr lang="ru-RU" sz="1200" baseline="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 плюс. Речевое развитие в детском саду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3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19000,00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709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Итого: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1437793,00</a:t>
                      </a:r>
                      <a:endParaRPr lang="ru-RU" sz="1200" b="1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70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Приобретение товаров, оказание услуг за счет организации дополнительных платных образовательных услуг</a:t>
                      </a: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Arial Narrow" pitchFamily="34" charset="0"/>
                          <a:ea typeface="Times New Roman" panose="02020603050405020304"/>
                          <a:cs typeface="Arial" panose="020B0604020202020204" pitchFamily="34" charset="0"/>
                        </a:rPr>
                        <a:t>2512239,26</a:t>
                      </a:r>
                      <a:endParaRPr lang="ru-RU" sz="1200" b="1" dirty="0">
                        <a:latin typeface="Arial Narrow" pitchFamily="34" charset="0"/>
                        <a:ea typeface="Times New Roman" panose="02020603050405020304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38200" y="540326"/>
            <a:ext cx="11049000" cy="594791"/>
          </a:xfrm>
        </p:spPr>
        <p:txBody>
          <a:bodyPr>
            <a:noAutofit/>
          </a:bodyPr>
          <a:lstStyle/>
          <a:p>
            <a:pPr algn="ctr"/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Финансово-хозяйственная деятельность ДО осуществляется за счет городского бюджета, за счет организации платных образовательных услуг . 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Оборудование по региональному проекту «</a:t>
            </a:r>
            <a:r>
              <a:rPr 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Предшкола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стандарт детского сада» </a:t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(бюджетные средства)</a:t>
            </a:r>
            <a:endParaRPr lang="ru-RU" sz="1600" dirty="0"/>
          </a:p>
        </p:txBody>
      </p:sp>
      <p:grpSp>
        <p:nvGrpSpPr>
          <p:cNvPr id="10" name="Группа 20"/>
          <p:cNvGrpSpPr/>
          <p:nvPr/>
        </p:nvGrpSpPr>
        <p:grpSpPr>
          <a:xfrm>
            <a:off x="0" y="-3701"/>
            <a:ext cx="12192001" cy="372526"/>
            <a:chOff x="0" y="-3701"/>
            <a:chExt cx="12192001" cy="372526"/>
          </a:xfrm>
        </p:grpSpPr>
        <p:sp>
          <p:nvSpPr>
            <p:cNvPr id="11" name="Пятиугольник 10"/>
            <p:cNvSpPr/>
            <p:nvPr/>
          </p:nvSpPr>
          <p:spPr>
            <a:xfrm>
              <a:off x="9931079" y="-3701"/>
              <a:ext cx="2260922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Финансовые ресурсы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7734701" y="-3701"/>
              <a:ext cx="221952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ятиугольник 14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ятиугольник 15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ятиугольник 16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ятиугольник 17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Группа 20"/>
          <p:cNvGrpSpPr/>
          <p:nvPr/>
        </p:nvGrpSpPr>
        <p:grpSpPr>
          <a:xfrm>
            <a:off x="0" y="-3701"/>
            <a:ext cx="12192001" cy="372526"/>
            <a:chOff x="0" y="-3701"/>
            <a:chExt cx="12192001" cy="372526"/>
          </a:xfrm>
        </p:grpSpPr>
        <p:sp>
          <p:nvSpPr>
            <p:cNvPr id="10" name="Пятиугольник 9"/>
            <p:cNvSpPr/>
            <p:nvPr/>
          </p:nvSpPr>
          <p:spPr>
            <a:xfrm>
              <a:off x="9456517" y="-3701"/>
              <a:ext cx="2735484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Заключение. Перспективы развития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ятиугольник 11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ятиугольник 14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ятиугольник 15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ятиугольник 16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Содержимое 17"/>
          <p:cNvSpPr>
            <a:spLocks noGrp="1"/>
          </p:cNvSpPr>
          <p:nvPr>
            <p:ph idx="1"/>
          </p:nvPr>
        </p:nvSpPr>
        <p:spPr>
          <a:xfrm>
            <a:off x="953135" y="1297498"/>
            <a:ext cx="10515600" cy="4637530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 Анализ работы за 2023/24 учебный год позволяет сделать вывод, что в дошкольной организации создана благоприятная атмосфера для работы педагогов в творческом инновационном режиме, которая проходит в строгом соответствии с основной образовательной программой детского сада, разработанной с учетом требований федерального государственного образовательного стандарта дошкольного образования и ФОП ДО.</a:t>
            </a:r>
          </a:p>
          <a:p>
            <a:pPr algn="ctr">
              <a:buNone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перспективе предусмотрено совершенствование работы ДО: </a:t>
            </a:r>
          </a:p>
          <a:p>
            <a:pPr indent="-136525">
              <a:lnSpc>
                <a:spcPct val="160000"/>
              </a:lnSpc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обеспечение открытости воспитательно-образовательного процесса и привлечение внимания родителей (законных представителей) к сайту учреждения; </a:t>
            </a:r>
          </a:p>
          <a:p>
            <a:pPr indent="-136525">
              <a:lnSpc>
                <a:spcPct val="160000"/>
              </a:lnSpc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расширение методов и способов взаимодействия с семьями воспитанников; </a:t>
            </a:r>
          </a:p>
          <a:p>
            <a:pPr indent="-136525">
              <a:lnSpc>
                <a:spcPct val="160000"/>
              </a:lnSpc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продолжение расширения сферы использования ИКТ в образовательном процессе;</a:t>
            </a:r>
          </a:p>
          <a:p>
            <a:pPr indent="-136525">
              <a:lnSpc>
                <a:spcPct val="160000"/>
              </a:lnSpc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поиск педагогических идей по обновлению содержания дошкольного образования. </a:t>
            </a:r>
          </a:p>
          <a:p>
            <a:pPr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288472" y="365125"/>
            <a:ext cx="10065327" cy="13255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Заключение. Перспективы развития</a:t>
            </a:r>
            <a:endParaRPr lang="ru-RU" sz="2800" dirty="0"/>
          </a:p>
        </p:txBody>
      </p:sp>
      <p:sp>
        <p:nvSpPr>
          <p:cNvPr id="20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Изображение 4"/>
          <p:cNvPicPr/>
          <p:nvPr>
            <p:custDataLst>
              <p:tags r:id="rId1"/>
            </p:custDataLst>
          </p:nvPr>
        </p:nvPicPr>
        <p:blipFill>
          <a:blip r:embed="rId4" cstate="print"/>
        </p:blipFill>
        <p:spPr>
          <a:xfrm>
            <a:off x="10351135" y="4838700"/>
            <a:ext cx="1595755" cy="147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Добро пожаловать!</a:t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1020278" y="6349607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bject 2"/>
          <p:cNvSpPr/>
          <p:nvPr/>
        </p:nvSpPr>
        <p:spPr>
          <a:xfrm>
            <a:off x="0" y="0"/>
            <a:ext cx="95290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Изображение 11" descr="static-qr-code-063a49a2b3a13e5705d2bc2016126985 (1)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65306" y="1987550"/>
            <a:ext cx="2127885" cy="2545080"/>
          </a:xfrm>
          <a:prstGeom prst="rect">
            <a:avLst/>
          </a:prstGeom>
        </p:spPr>
      </p:pic>
      <p:pic>
        <p:nvPicPr>
          <p:cNvPr id="13" name="Изображение 12" descr="static-qr-code-9a4b9ceb83384130a065e9ba8707f642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16515" y="1987550"/>
            <a:ext cx="2114550" cy="254508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4114097" y="1987550"/>
            <a:ext cx="2127885" cy="2545080"/>
            <a:chOff x="1509278" y="1869758"/>
            <a:chExt cx="2127885" cy="2482850"/>
          </a:xfrm>
        </p:grpSpPr>
        <p:pic>
          <p:nvPicPr>
            <p:cNvPr id="33" name="Изображение 11" descr="static-qr-code-063a49a2b3a13e5705d2bc2016126985 (1)">
              <a:hlinkClick r:id="rId3" action="ppaction://hlinkfile"/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09278" y="1869758"/>
              <a:ext cx="2127885" cy="248285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05314" y="2046604"/>
              <a:ext cx="1744895" cy="1771251"/>
            </a:xfrm>
            <a:prstGeom prst="rect">
              <a:avLst/>
            </a:prstGeom>
          </p:spPr>
        </p:pic>
      </p:grpSp>
      <p:grpSp>
        <p:nvGrpSpPr>
          <p:cNvPr id="15" name="Группа 14"/>
          <p:cNvGrpSpPr/>
          <p:nvPr/>
        </p:nvGrpSpPr>
        <p:grpSpPr>
          <a:xfrm>
            <a:off x="1369951" y="1987550"/>
            <a:ext cx="2114550" cy="2545080"/>
            <a:chOff x="828093" y="2008382"/>
            <a:chExt cx="2114550" cy="2545080"/>
          </a:xfrm>
        </p:grpSpPr>
        <p:pic>
          <p:nvPicPr>
            <p:cNvPr id="34" name="Изображение 12" descr="static-qr-code-9a4b9ceb83384130a065e9ba8707f642">
              <a:hlinkClick r:id="rId5" action="ppaction://hlinkfile"/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28093" y="2008382"/>
              <a:ext cx="2114550" cy="254508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000" y="2446229"/>
              <a:ext cx="1224285" cy="122428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28561" y="4746446"/>
            <a:ext cx="75634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Выполнили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Заместитель директора по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ОДР Никонова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Ю.В.</a:t>
            </a:r>
          </a:p>
          <a:p>
            <a:pPr algn="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Старший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воспитатель высшей категории Бабенко С.В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Учитель-логопед высшей категории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Камерина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Е.А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dirty="0"/>
          </a:p>
        </p:txBody>
      </p:sp>
      <p:pic>
        <p:nvPicPr>
          <p:cNvPr id="7" name="Picture 8" descr="https://wallbox.ru/wallpapers/main/201241/3d-grafika-b8fea44351b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5421" y="0"/>
            <a:ext cx="3731172" cy="3384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0242" y="2270233"/>
            <a:ext cx="10515600" cy="197527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  <a:p>
            <a:pPr algn="ctr">
              <a:buNone/>
            </a:pPr>
            <a:endParaRPr lang="ru-RU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73861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Общая </a:t>
            </a:r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характеристика дошкольного учреждения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[3]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2900" y="883436"/>
            <a:ext cx="10670349" cy="529352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2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1.6. Тип – дошкольная организация </a:t>
            </a:r>
          </a:p>
          <a:p>
            <a:pPr marL="0" indent="0" algn="just">
              <a:buNone/>
            </a:pPr>
            <a:r>
              <a:rPr lang="ru-RU" sz="2250" dirty="0" smtClean="0">
                <a:latin typeface="Arial" panose="020B0604020202020204" pitchFamily="34" charset="0"/>
                <a:cs typeface="Arial" panose="020B0604020202020204" pitchFamily="34" charset="0"/>
              </a:rPr>
              <a:t>1.7. Режим работы: 7:00 – 19:00 пять дней в неделю. Выходные: суббота, воскресенье. Время пребывания детей в детском саду 12-ти часовое. </a:t>
            </a:r>
            <a:endParaRPr lang="en-US" sz="22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7" name="Пятиугольник 6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Условия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Пятиугольник 7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Пятиугольник 8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ятиугольник 9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ятиугольник 10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ятиугольник 11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5" name="Прямая соединительная линия 14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1178351" y="2770914"/>
            <a:ext cx="10352714" cy="414017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404</a:t>
            </a:r>
            <a:r>
              <a:rPr lang="ru-RU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воспитанника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от 2 до 7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первом корпусе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1178351" y="3333771"/>
            <a:ext cx="10352714" cy="414780"/>
          </a:xfrm>
          <a:prstGeom prst="round2Diag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423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воспитанника от 2 до 7 лет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во втором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корпусе</a:t>
            </a: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1140643" y="3911451"/>
            <a:ext cx="10352714" cy="424206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</a:t>
            </a:r>
            <a: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оспитанника от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до </a:t>
            </a:r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лет в ГКП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Блок-схема: альтернативный процесс 24"/>
          <p:cNvSpPr/>
          <p:nvPr/>
        </p:nvSpPr>
        <p:spPr>
          <a:xfrm>
            <a:off x="1140643" y="4789540"/>
            <a:ext cx="10352714" cy="550618"/>
          </a:xfrm>
          <a:prstGeom prst="flowChartAlternateProcess">
            <a:avLst/>
          </a:prstGeom>
          <a:solidFill>
            <a:srgbClr val="9BF5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5-ти дневная рабочая неделя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1140643" y="5519545"/>
            <a:ext cx="10352714" cy="550618"/>
          </a:xfrm>
          <a:prstGeom prst="flowChartAlternateProcess">
            <a:avLst/>
          </a:prstGeom>
          <a:solidFill>
            <a:srgbClr val="9BF5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комбинированных групп для воспитанников от 5 до 7 лет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 дошкольного учреждения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endParaRPr lang="ru-RU" sz="3200" dirty="0"/>
          </a:p>
        </p:txBody>
      </p:sp>
      <p:graphicFrame>
        <p:nvGraphicFramePr>
          <p:cNvPr id="5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2973589"/>
              </p:ext>
            </p:extLst>
          </p:nvPr>
        </p:nvGraphicFramePr>
        <p:xfrm>
          <a:off x="1036948" y="1426218"/>
          <a:ext cx="10567448" cy="491299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6457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0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3107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Нормативно-правовые документы, регламентирующие деятельность МБОУ СОШ №32, в полной мере соответствуют требованиям современного законодательства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7478">
                <a:tc>
                  <a:txBody>
                    <a:bodyPr/>
                    <a:lstStyle/>
                    <a:p>
                      <a:pPr algn="just"/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Лицензия на осуществление образовательной деятельности с приложениями (выписка из реестра лицензий на осуществление образовательной деятельности)</a:t>
                      </a:r>
                      <a:endParaRPr lang="ru-RU" sz="16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  <a:hlinkClick r:id="rId2"/>
                        </a:rPr>
                        <a:t>https://goo.su/Uw4i3I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7478">
                <a:tc>
                  <a:txBody>
                    <a:bodyPr/>
                    <a:lstStyle/>
                    <a:p>
                      <a:pPr algn="just"/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Свидетельство о государственной аккредитации </a:t>
                      </a:r>
                    </a:p>
                    <a:p>
                      <a:pPr algn="just"/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(с приложениями)</a:t>
                      </a:r>
                      <a:endParaRPr lang="ru-RU" sz="16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https://goo.su/L4fd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51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Устав образовательной организации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https://goo.su/n0Yqm</a:t>
                      </a:r>
                      <a:endParaRPr lang="ru-RU" sz="1600" dirty="0" smtClean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6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7478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Выписка из государственной информационной системы «Реестр организаций, осуществляющих образовательную деятельность по имеющим государственную аккредитацию образовательным программам»</a:t>
                      </a:r>
                      <a:endParaRPr lang="ru-RU" sz="16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https://goo.su/SwUy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7478">
                <a:tc>
                  <a:txBody>
                    <a:bodyPr/>
                    <a:lstStyle/>
                    <a:p>
                      <a:r>
                        <a:rPr lang="ru-RU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Свидетельство о государственной регистрации юридического лица</a:t>
                      </a:r>
                      <a:endParaRPr lang="ru-RU" sz="1600" b="0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https://goo.su/F10EXc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6" name="Группа 5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7" name="Пятиугольник 6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Условия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Пятиугольник 7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Пятиугольник 8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ятиугольник 9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ятиугольник 10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ятиугольник 11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Пятиугольник 12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5" name="Прямая соединительная линия 14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2900" y="365125"/>
            <a:ext cx="10400899" cy="520995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Структура управления ДО</a:t>
            </a:r>
            <a:endParaRPr lang="ru-RU" sz="2800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838200" y="796049"/>
            <a:ext cx="10515600" cy="503930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Директор образовательного учреждения: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Шмелева Наталья Владимировна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Образование: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высшее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 (специалист,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магистратура) МПГУ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Направление подготовки и (или) специальность —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педагогика, психология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Квалификация по диплому —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социальный педагог, практический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психолог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Заместитель директора по организации дошкольной работы: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Никонова Юлия Валерьевна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Образование: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высшее МГВМИ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Стаж работы в должности: 12 лет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Категория: высшая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Старший воспитатель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Бабенко Светлана Викторовна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Образование: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высшее (психология управления)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Стаж педагогической работы: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25 лет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Категория: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высшая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Заместитель директора по безопасности: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Тенишева Елена Игоревна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Образование: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высшее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Стаж работы в должности: 1 год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Более подробно со структурой управления можно ознакомиться на сайте дошкольного учреждения.</a:t>
            </a:r>
            <a:r>
              <a:rPr lang="ru-RU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ru-RU" sz="1400" b="1" i="1" dirty="0" smtClean="0">
              <a:latin typeface="Arial" panose="020B0604020202020204" pitchFamily="34" charset="0"/>
              <a:cs typeface="Arial" panose="020B0604020202020204" pitchFamily="34" charset="0"/>
              <a:hlinkClick r:id="rId2" action="ppaction://hlinkfile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400" b="1" i="1" dirty="0" smtClean="0">
                <a:latin typeface="Arial" panose="020B0604020202020204" pitchFamily="34" charset="0"/>
                <a:cs typeface="Arial" panose="020B0604020202020204" pitchFamily="34" charset="0"/>
                <a:hlinkClick r:id="rId2" action="ppaction://hlinkfile"/>
              </a:rPr>
              <a:t>https://mbdou75.edummr.ru/сведения-об-образовательной-организации</a:t>
            </a:r>
          </a:p>
        </p:txBody>
      </p:sp>
      <p:pic>
        <p:nvPicPr>
          <p:cNvPr id="3" name="Замещающее содержимое 2" descr="photo_5465200504268249510_y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067300" y="3174695"/>
            <a:ext cx="777864" cy="884079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</p:grpSpPr>
        <p:sp>
          <p:nvSpPr>
            <p:cNvPr id="13" name="Пятиугольник 12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Условия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ятиугольник 13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ятиугольник 14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ятиугольник 15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Пятиугольник 16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ятиугольник 17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Пятиугольник 18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Пятиугольник 19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Прямая соединительная линия 20"/>
          <p:cNvCxnSpPr/>
          <p:nvPr/>
        </p:nvCxnSpPr>
        <p:spPr>
          <a:xfrm>
            <a:off x="838200" y="6356350"/>
            <a:ext cx="10333522" cy="0"/>
          </a:xfrm>
          <a:prstGeom prst="line">
            <a:avLst/>
          </a:prstGeom>
          <a:ln w="19050">
            <a:solidFill>
              <a:srgbClr val="9BF5F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1531065" y="6356350"/>
            <a:ext cx="660935" cy="377841"/>
          </a:xfrm>
          <a:prstGeom prst="rect">
            <a:avLst/>
          </a:prstGeom>
          <a:solidFill>
            <a:srgbClr val="9BF5F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bject 2"/>
          <p:cNvSpPr/>
          <p:nvPr/>
        </p:nvSpPr>
        <p:spPr>
          <a:xfrm>
            <a:off x="0" y="374058"/>
            <a:ext cx="952901" cy="64839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02" name="AutoShape 2" descr="https://apf.mail.ru/cgi-bin/readmsg?id=15409980000000000818;0;1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sp>
        <p:nvSpPr>
          <p:cNvPr id="25604" name="AutoShape 4" descr="https://apf.mail.ru/cgi-bin/readmsg?id=15409980000000000818;0;1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1067301" y="4359664"/>
            <a:ext cx="769878" cy="9144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1484" y="3743902"/>
            <a:ext cx="1549015" cy="14966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1297" y="4007300"/>
            <a:ext cx="933127" cy="933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1782" y="1914122"/>
            <a:ext cx="854235" cy="959682"/>
          </a:xfrm>
          <a:prstGeom prst="rect">
            <a:avLst/>
          </a:prstGeom>
        </p:spPr>
      </p:pic>
      <p:pic>
        <p:nvPicPr>
          <p:cNvPr id="3074" name="Picture 2" descr="От первого лиц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2633" y="816254"/>
            <a:ext cx="812531" cy="87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036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Педагоги: образовательный уровень и квалификация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150070"/>
            <a:ext cx="10515600" cy="502689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Образование:                                 Квалификация</a:t>
            </a:r>
            <a:r>
              <a:rPr lang="ru-RU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ru-RU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-3701"/>
            <a:ext cx="12192000" cy="372526"/>
            <a:chOff x="0" y="-3701"/>
            <a:chExt cx="12192000" cy="372526"/>
          </a:xfrm>
          <a:solidFill>
            <a:schemeClr val="bg1"/>
          </a:solidFill>
        </p:grpSpPr>
        <p:sp>
          <p:nvSpPr>
            <p:cNvPr id="5" name="Пятиугольник 4"/>
            <p:cNvSpPr/>
            <p:nvPr/>
          </p:nvSpPr>
          <p:spPr>
            <a:xfrm>
              <a:off x="10477901" y="-3701"/>
              <a:ext cx="1714099" cy="368825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Условия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Пятиугольник 5"/>
            <p:cNvSpPr/>
            <p:nvPr/>
          </p:nvSpPr>
          <p:spPr>
            <a:xfrm>
              <a:off x="9254424" y="0"/>
              <a:ext cx="1585944" cy="365442"/>
            </a:xfrm>
            <a:prstGeom prst="homePlate">
              <a:avLst/>
            </a:prstGeom>
            <a:solidFill>
              <a:srgbClr val="9BF5F9"/>
            </a:solidFill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Образовательный процесс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Пятиугольник 6"/>
            <p:cNvSpPr/>
            <p:nvPr/>
          </p:nvSpPr>
          <p:spPr>
            <a:xfrm>
              <a:off x="7734701" y="-3701"/>
              <a:ext cx="1717307" cy="369095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Достижения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Пятиугольник 7"/>
            <p:cNvSpPr/>
            <p:nvPr/>
          </p:nvSpPr>
          <p:spPr>
            <a:xfrm>
              <a:off x="6223401" y="0"/>
              <a:ext cx="1751798" cy="368825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Инновационная деятельность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Пятиугольник 8"/>
            <p:cNvSpPr/>
            <p:nvPr/>
          </p:nvSpPr>
          <p:spPr>
            <a:xfrm>
              <a:off x="4655525" y="0"/>
              <a:ext cx="1751798" cy="368825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Особенности образования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Пятиугольник 9"/>
            <p:cNvSpPr/>
            <p:nvPr/>
          </p:nvSpPr>
          <p:spPr>
            <a:xfrm>
              <a:off x="3115015" y="0"/>
              <a:ext cx="1751798" cy="368825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Структура управления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Пятиугольник 10"/>
            <p:cNvSpPr/>
            <p:nvPr/>
          </p:nvSpPr>
          <p:spPr>
            <a:xfrm>
              <a:off x="1551715" y="0"/>
              <a:ext cx="1751798" cy="368825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Характеристика ДОУ</a:t>
              </a:r>
              <a:endParaRPr lang="ru-RU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Пятиугольник 11"/>
            <p:cNvSpPr/>
            <p:nvPr/>
          </p:nvSpPr>
          <p:spPr>
            <a:xfrm>
              <a:off x="0" y="-1"/>
              <a:ext cx="1751798" cy="368825"/>
            </a:xfrm>
            <a:prstGeom prst="homePlate">
              <a:avLst/>
            </a:prstGeom>
            <a:grpFill/>
            <a:ln>
              <a:solidFill>
                <a:srgbClr val="9BF5F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Введение</a:t>
              </a:r>
              <a:endParaRPr lang="ru-RU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object 2"/>
          <p:cNvSpPr/>
          <p:nvPr/>
        </p:nvSpPr>
        <p:spPr>
          <a:xfrm>
            <a:off x="0" y="0"/>
            <a:ext cx="952901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206372976"/>
              </p:ext>
            </p:extLst>
          </p:nvPr>
        </p:nvGraphicFramePr>
        <p:xfrm>
          <a:off x="1229405" y="2296443"/>
          <a:ext cx="3426120" cy="34633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006180761"/>
              </p:ext>
            </p:extLst>
          </p:nvPr>
        </p:nvGraphicFramePr>
        <p:xfrm>
          <a:off x="5825765" y="2102477"/>
          <a:ext cx="5942814" cy="3506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11566689" y="6268825"/>
            <a:ext cx="625311" cy="400639"/>
          </a:xfrm>
          <a:prstGeom prst="rect">
            <a:avLst/>
          </a:prstGeom>
          <a:solidFill>
            <a:srgbClr val="9BF5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05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5096</TotalTime>
  <Words>3417</Words>
  <Application>Microsoft Office PowerPoint</Application>
  <PresentationFormat>Широкоэкранный</PresentationFormat>
  <Paragraphs>860</Paragraphs>
  <Slides>56</Slides>
  <Notes>14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56</vt:i4>
      </vt:variant>
    </vt:vector>
  </HeadingPairs>
  <TitlesOfParts>
    <vt:vector size="65" baseType="lpstr">
      <vt:lpstr>Arial</vt:lpstr>
      <vt:lpstr>Arial Black</vt:lpstr>
      <vt:lpstr>Arial Narrow</vt:lpstr>
      <vt:lpstr>Arial Unicode MS</vt:lpstr>
      <vt:lpstr>Calibri</vt:lpstr>
      <vt:lpstr>Calibri Light</vt:lpstr>
      <vt:lpstr>Roboto-Regular</vt:lpstr>
      <vt:lpstr>Times New Roman</vt:lpstr>
      <vt:lpstr>Тема Office</vt:lpstr>
      <vt:lpstr>ПУБЛИЧНЫЙ ДОКЛАД - НАВИГАТОР  МУНИЦИПАЛЬНОГО БЮДЖЕТНОГО ОБРАЗОВАТЕЛЬНОГО УЧРЕЖДЕНИЯ «Средняя общеобразовательная школа №32» дошкольное отделение "Аленький цветочек"  городской округ Мытищи  2023 - 2024 г.</vt:lpstr>
      <vt:lpstr>Содержание</vt:lpstr>
      <vt:lpstr> Введение</vt:lpstr>
      <vt:lpstr>Общая характеристика дошкольного учреждения [1]</vt:lpstr>
      <vt:lpstr>Общая характеристика дошкольного учреждения [2]</vt:lpstr>
      <vt:lpstr> Общая характеристика дошкольного учреждения [3]</vt:lpstr>
      <vt:lpstr>Общая характеристика дошкольного учреждения [4]</vt:lpstr>
      <vt:lpstr>Структура управления ДО</vt:lpstr>
      <vt:lpstr>Педагоги: образовательный уровень и квалификация</vt:lpstr>
      <vt:lpstr> Особенности образовательного процесса [1] </vt:lpstr>
      <vt:lpstr>Особенности образовательного процесса [2]</vt:lpstr>
      <vt:lpstr>Формы организации деятельности </vt:lpstr>
      <vt:lpstr>Презентация PowerPoint</vt:lpstr>
      <vt:lpstr>Презентация PowerPoint</vt:lpstr>
      <vt:lpstr>Особенности коррекционного процесса [4]</vt:lpstr>
      <vt:lpstr>Дети с особыми образовательными потребностями [5]</vt:lpstr>
      <vt:lpstr>Особенности коррекционного процесса [6]</vt:lpstr>
      <vt:lpstr>Особенности коррекционного процесса [7]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образовательного процесса [1]</vt:lpstr>
      <vt:lpstr>Особенности образовательного процесс</vt:lpstr>
      <vt:lpstr>Особенности образовательного процесса</vt:lpstr>
      <vt:lpstr>Сохранение и укрепление здоровья обучающихся </vt:lpstr>
      <vt:lpstr>Сохранение и укрепление здоровья обучающихся</vt:lpstr>
      <vt:lpstr>Сдача нормативов ГТО</vt:lpstr>
      <vt:lpstr>Особенности образовательного процесса</vt:lpstr>
      <vt:lpstr>Презентация PowerPoint</vt:lpstr>
      <vt:lpstr>Презентация PowerPoint</vt:lpstr>
      <vt:lpstr>Обеспечение безопасности.  Безопасность как часть образовательного процесса</vt:lpstr>
      <vt:lpstr>Обеспечение   безопасности в МБДОУ СОШ № 32 ДО «Аленький цветочек» </vt:lpstr>
      <vt:lpstr>Условия организации образовательного процесса [1] </vt:lpstr>
      <vt:lpstr>Условия организации образовательного процесса [2]. Обновление предметно-развивающей среды ДО </vt:lpstr>
      <vt:lpstr>Условия организации образовательного процесса [3] </vt:lpstr>
      <vt:lpstr>Условия организации образовательного процесса [4] </vt:lpstr>
      <vt:lpstr>Условия организации образовательного процесса [5] </vt:lpstr>
      <vt:lpstr>Условия организации образовательного процесса [6] </vt:lpstr>
      <vt:lpstr>Условия организации образовательного процесса [7] </vt:lpstr>
      <vt:lpstr>Условия организации образовательного процесса [8] </vt:lpstr>
      <vt:lpstr>Условия организации образовательного процесса [9] </vt:lpstr>
      <vt:lpstr>Условия организации образовательного процесса [10] </vt:lpstr>
      <vt:lpstr>Условия организации образовательного процесса [11] </vt:lpstr>
      <vt:lpstr>Условия организации образовательного процесса [12] </vt:lpstr>
      <vt:lpstr>   Финансово-хозяйственная деятельность ДО осуществляется за счет городского бюджета, за счет организации платных образовательных услуг .  Оборудование по региональному проекту «Предшкола: стандарт детского сада»  (бюджетные средства)</vt:lpstr>
      <vt:lpstr>Заключение. Перспективы развития</vt:lpstr>
      <vt:lpstr>Добро пожаловать!       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ПУБЛИЧНЫЙ ДОКЛАД - НАВИГАТОР МУНИЦИПАЛЬНОГО БЮДЖЕТНОГО ДОШКОЛЬНОГО ОБРАЗОВАТЕЛЬНОГО УЧРЕЖДЕНИЯ «ДЕТСКИЙ САД ОБЩЕРАЗВИВАЮЩЕГО ВИДА №36» СЕРГИЕВО – ПОСАДСКИЙ МУНИЦИПАЛЬНЫЙ РАЙОН 2017 - 2018</dc:title>
  <dc:creator>Victor babenko</dc:creator>
  <cp:lastModifiedBy>dir</cp:lastModifiedBy>
  <cp:revision>295</cp:revision>
  <dcterms:created xsi:type="dcterms:W3CDTF">2018-06-14T11:05:00Z</dcterms:created>
  <dcterms:modified xsi:type="dcterms:W3CDTF">2024-08-05T11:20:14Z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EC47B93D0A2C42CBB3A52E174BF123BE_12</vt:lpwstr>
  </property>
  <property fmtid="{D5CDD505-2E9C-101B-9397-08002B2CF9AE}" pid="3" name="KSOProductBuildVer">
    <vt:lpwstr>1049-12.2.0.17119</vt:lpwstr>
  </property>
</Properties>
</file>