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447110" y="333377"/>
            <a:ext cx="64688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№32 Дошкольное отделение «Аленький цветочек»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707749" y="6165850"/>
            <a:ext cx="19475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г.о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Мытищи 2023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1377</Words>
  <Application>Microsoft Office PowerPoint</Application>
  <PresentationFormat>Экран (4:3)</PresentationFormat>
  <Paragraphs>149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Arial Unicode MS</vt:lpstr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Sergey Sergey</cp:lastModifiedBy>
  <cp:revision>8</cp:revision>
  <dcterms:created xsi:type="dcterms:W3CDTF">2023-08-02T09:43:03Z</dcterms:created>
  <dcterms:modified xsi:type="dcterms:W3CDTF">2023-11-22T15:38:43Z</dcterms:modified>
</cp:coreProperties>
</file>