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75" r:id="rId3"/>
    <p:sldId id="285" r:id="rId4"/>
    <p:sldId id="287" r:id="rId5"/>
    <p:sldId id="261" r:id="rId6"/>
    <p:sldId id="262" r:id="rId7"/>
    <p:sldId id="276" r:id="rId8"/>
    <p:sldId id="278" r:id="rId9"/>
    <p:sldId id="257" r:id="rId10"/>
    <p:sldId id="269" r:id="rId11"/>
    <p:sldId id="288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1983B-900A-4470-A5E5-C59DC777667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730BE-7F11-4099-A907-310160DE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26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1983B-900A-4470-A5E5-C59DC777667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730BE-7F11-4099-A907-310160DE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4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1983B-900A-4470-A5E5-C59DC777667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730BE-7F11-4099-A907-310160DE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7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1983B-900A-4470-A5E5-C59DC777667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730BE-7F11-4099-A907-310160DE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8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1983B-900A-4470-A5E5-C59DC777667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730BE-7F11-4099-A907-310160DE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3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1983B-900A-4470-A5E5-C59DC777667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730BE-7F11-4099-A907-310160DE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5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1983B-900A-4470-A5E5-C59DC777667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730BE-7F11-4099-A907-310160DE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59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1983B-900A-4470-A5E5-C59DC777667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730BE-7F11-4099-A907-310160DE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8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1983B-900A-4470-A5E5-C59DC777667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730BE-7F11-4099-A907-310160DE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1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1983B-900A-4470-A5E5-C59DC777667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730BE-7F11-4099-A907-310160DE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0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1983B-900A-4470-A5E5-C59DC777667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730BE-7F11-4099-A907-310160DE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6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A31983B-900A-4470-A5E5-C59DC777667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9730BE-7F11-4099-A907-310160DE49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471588"/>
          </a:xfrm>
        </p:spPr>
        <p:txBody>
          <a:bodyPr>
            <a:normAutofit fontScale="90000"/>
          </a:bodyPr>
          <a:lstStyle/>
          <a:p>
            <a:r>
              <a:rPr lang="ru-RU" sz="4800" b="1" dirty="0"/>
              <a:t>Использование ИКТ в воспитательном процессе ДОУ</a:t>
            </a:r>
            <a:r>
              <a:rPr lang="ru-RU" sz="4800" dirty="0"/>
              <a:t/>
            </a:r>
            <a:br>
              <a:rPr lang="ru-RU" sz="4800" dirty="0"/>
            </a:b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C:\Users\Наталья\Desktop\depositphotos_6453877-Computer-with-cartoon-kids-and-d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752528" cy="364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3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75725"/>
            <a:ext cx="8064895" cy="8090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Признавая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, что компьютер – новое мощное средство для развития детей, необходимо помнить заповедь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«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НЕ НАВРЕДИ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!»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latin typeface="Calibri"/>
                <a:ea typeface="Calibri"/>
                <a:cs typeface="Times New Roman"/>
              </a:rPr>
              <a:t>Использование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ИКТ в дошкольных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учреждениях требует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тщательной организации как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самих НОД,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так и всего режима в целом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в соответствии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с возрастом детей и требованиями Санитарных правил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11267" name="Picture 3" descr="C:\Users\Наталья\Desktop\609fdd621f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975992" cy="20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8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Спасибо за внимание!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pic>
        <p:nvPicPr>
          <p:cNvPr id="4" name="Picture 4" descr="0_6c695_907211c8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55425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88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55d18e5879c6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404664"/>
            <a:ext cx="8072494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информационно-коммуникационных технологий в детском саду – актуальная проблема современного дошкольного воспитания.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Использование ИКТ выводит усвоение детьми полученных знаний на более высокий уровень.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ИКТ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являются неотъемлемой частью процесса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воспитания и обучения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дошкольников. 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информационных технологий в образовании дает возможность существенно обогатить, качественно обновить воспитательно- образовательный процесс в ДОУ и повысить его эффективность.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6" y="40466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ИКТ оборудование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Наталья\Desktop\47ba8d3a78da6f35ae1872b4037ea435_fu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4947" y="1916832"/>
            <a:ext cx="196310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Наталья\Desktop\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72" y="2564904"/>
            <a:ext cx="229711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Наталья\Desktop\comput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365112"/>
            <a:ext cx="2846090" cy="171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Наталья\Desktop\print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880" y="4509120"/>
            <a:ext cx="2880320" cy="220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Наталья\Desktop\qTBABAbzc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6" y="5498267"/>
            <a:ext cx="2275731" cy="13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Наталья\Desktop\366766_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081" y="3227269"/>
            <a:ext cx="1361728" cy="114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6" y="1844824"/>
            <a:ext cx="43924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Цифровой фотоаппарат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Сканер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Принтер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Компьютер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Мультимедийный проектор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6.Аудиоаппаратура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142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Мультимедийная технология 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(главные достоинства):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dirty="0" smtClean="0"/>
              <a:t>интерактивность                                      </a:t>
            </a:r>
            <a:r>
              <a:rPr lang="ru-RU" sz="2400" dirty="0" err="1" smtClean="0"/>
              <a:t>мультимедийность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Мультимедийность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облегчает процесс запоминания,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позволяет сделать образовательную деятельность более интересной и динамичной, с помощью ярких представлений.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обеспечивает наглядность, которая способствует восприятию и лучшему запоминанию материала</a:t>
            </a: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23728" y="1391139"/>
            <a:ext cx="1440160" cy="576064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868144" y="1345229"/>
            <a:ext cx="1287760" cy="71169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5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064285"/>
            <a:ext cx="7416824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Как же ИКТ могут помочь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педагогу?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4" name="Picture 2" descr="C:\Users\Наталья\Desktop\160_F_194928_ltPD9o7GDexGhVwjXzmEWymZ1J7u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76673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5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332656"/>
            <a:ext cx="8424936" cy="61926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dirty="0" smtClean="0"/>
              <a:t>Дисциплинируют </a:t>
            </a:r>
            <a:r>
              <a:rPr lang="ru-RU" dirty="0"/>
              <a:t>воспитателя, формируют его интерес к работе; </a:t>
            </a:r>
          </a:p>
          <a:p>
            <a:r>
              <a:rPr lang="ru-RU" dirty="0" smtClean="0"/>
              <a:t>сокращают работу </a:t>
            </a:r>
            <a:r>
              <a:rPr lang="ru-RU" dirty="0"/>
              <a:t>с бумажными носителями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использование цифровой фотоаппаратуры </a:t>
            </a:r>
            <a:r>
              <a:rPr lang="ru-RU" dirty="0"/>
              <a:t>и программы редактирования фотографий и видео;</a:t>
            </a:r>
          </a:p>
          <a:p>
            <a:r>
              <a:rPr lang="ru-RU" dirty="0" smtClean="0"/>
              <a:t>создание библиотеки электронных</a:t>
            </a:r>
            <a:r>
              <a:rPr lang="ru-RU" dirty="0"/>
              <a:t> </a:t>
            </a:r>
            <a:r>
              <a:rPr lang="ru-RU" dirty="0" smtClean="0"/>
              <a:t>ресурсов;</a:t>
            </a:r>
          </a:p>
          <a:p>
            <a:r>
              <a:rPr lang="ru-RU" dirty="0"/>
              <a:t>моделирование жизненных ситуаций;</a:t>
            </a:r>
          </a:p>
          <a:p>
            <a:r>
              <a:rPr lang="ru-RU" dirty="0"/>
              <a:t>компьютер- это эффективное игровое </a:t>
            </a:r>
            <a:r>
              <a:rPr lang="ru-RU" dirty="0" smtClean="0"/>
              <a:t>средство;</a:t>
            </a:r>
            <a:endParaRPr lang="ru-RU" dirty="0"/>
          </a:p>
          <a:p>
            <a:r>
              <a:rPr lang="ru-RU" dirty="0"/>
              <a:t>динамика занятия способствует эффективному усвоению материала, развитию памяти, воображения детей;</a:t>
            </a:r>
          </a:p>
          <a:p>
            <a:r>
              <a:rPr lang="ru-RU" dirty="0" smtClean="0"/>
              <a:t>побуждают </a:t>
            </a:r>
            <a:r>
              <a:rPr lang="ru-RU" dirty="0"/>
              <a:t>детей к поисковой и познавательной </a:t>
            </a:r>
            <a:r>
              <a:rPr lang="ru-RU" dirty="0" smtClean="0"/>
              <a:t>деятельности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327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15928" cy="1056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применения ИКТ педагогами ДОУ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317397"/>
            <a:ext cx="4032448" cy="2748719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4099289"/>
            <a:ext cx="4245930" cy="24227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852" y="4099289"/>
            <a:ext cx="4125800" cy="24227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1317397"/>
            <a:ext cx="4245930" cy="274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7" y="3217705"/>
            <a:ext cx="407082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28604"/>
            <a:ext cx="3888432" cy="256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14686"/>
            <a:ext cx="3867050" cy="295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158" y="409794"/>
            <a:ext cx="4070825" cy="266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2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60648"/>
            <a:ext cx="5400600" cy="34756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3127484"/>
            <a:ext cx="5544616" cy="35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4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n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128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Ariston</vt:lpstr>
      <vt:lpstr>Calibri</vt:lpstr>
      <vt:lpstr>Times New Roman</vt:lpstr>
      <vt:lpstr>Fon2</vt:lpstr>
      <vt:lpstr>Использование ИКТ в воспитательном процессе ДОУ </vt:lpstr>
      <vt:lpstr>Презентация PowerPoint</vt:lpstr>
      <vt:lpstr>  ИКТ оборудование:  </vt:lpstr>
      <vt:lpstr>Презентация PowerPoint</vt:lpstr>
      <vt:lpstr>Презентация PowerPoint</vt:lpstr>
      <vt:lpstr>Презентация PowerPoint</vt:lpstr>
      <vt:lpstr>Области применения ИКТ педагогами ДОУ</vt:lpstr>
      <vt:lpstr>Презентация PowerPoint</vt:lpstr>
      <vt:lpstr>Презентация PowerPoint</vt:lpstr>
      <vt:lpstr>               Признавая, что компьютер – новое мощное средство для развития детей, необходимо помнить заповедь  «НЕ НАВРЕДИ!»  Использование ИКТ в дошкольных учреждениях требует тщательной организации как самих НОД, так и всего режима в целом в соответствии с возрастом детей и требованиями Санитарных правил. </vt:lpstr>
      <vt:lpstr>Спасибо за внимание!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в ДОУ в соответствии с ФГОС</dc:title>
  <dc:creator>1</dc:creator>
  <cp:lastModifiedBy>user5</cp:lastModifiedBy>
  <cp:revision>22</cp:revision>
  <dcterms:created xsi:type="dcterms:W3CDTF">2019-11-20T13:36:23Z</dcterms:created>
  <dcterms:modified xsi:type="dcterms:W3CDTF">2022-03-05T14:20:52Z</dcterms:modified>
</cp:coreProperties>
</file>