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0" r:id="rId3"/>
    <p:sldId id="281" r:id="rId4"/>
    <p:sldId id="262" r:id="rId5"/>
    <p:sldId id="286" r:id="rId6"/>
    <p:sldId id="283" r:id="rId7"/>
    <p:sldId id="285" r:id="rId8"/>
    <p:sldId id="284" r:id="rId9"/>
    <p:sldId id="264" r:id="rId10"/>
    <p:sldId id="265" r:id="rId11"/>
    <p:sldId id="289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ексей" initials="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9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60944-2857-4F86-98AC-CBB84F2C15EA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B4F84-7160-4EE9-97FF-337CA1250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9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218-A865-41D1-9EC7-F2D762013D57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8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218-A865-41D1-9EC7-F2D762013D57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8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218-A865-41D1-9EC7-F2D762013D57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5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218-A865-41D1-9EC7-F2D762013D57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4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218-A865-41D1-9EC7-F2D762013D57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4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218-A865-41D1-9EC7-F2D762013D57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1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218-A865-41D1-9EC7-F2D762013D57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6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218-A865-41D1-9EC7-F2D762013D57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4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218-A865-41D1-9EC7-F2D762013D57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04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218-A865-41D1-9EC7-F2D762013D57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49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218-A865-41D1-9EC7-F2D762013D57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4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95218-A865-41D1-9EC7-F2D762013D57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28045-0806-4AC1-818D-77732F15D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8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656183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МБДОУ №75 «Аленький цветочек»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«Трудовая деятельность детей </a:t>
            </a:r>
            <a:br>
              <a:rPr lang="ru-RU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дошкольного возраста»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3886200"/>
            <a:ext cx="3240360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/>
              <a:t>             </a:t>
            </a:r>
            <a:r>
              <a:rPr lang="ru-RU" sz="2800" dirty="0">
                <a:solidFill>
                  <a:schemeClr val="tx1"/>
                </a:solidFill>
              </a:rPr>
              <a:t>Подготовили: </a:t>
            </a:r>
            <a:r>
              <a:rPr lang="ru-RU" sz="2800" dirty="0" err="1">
                <a:solidFill>
                  <a:schemeClr val="tx1"/>
                </a:solidFill>
              </a:rPr>
              <a:t>Загребельная</a:t>
            </a:r>
            <a:r>
              <a:rPr lang="ru-RU" sz="2800" dirty="0">
                <a:solidFill>
                  <a:schemeClr val="tx1"/>
                </a:solidFill>
              </a:rPr>
              <a:t> З.А.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Ваганова Е.В.</a:t>
            </a:r>
            <a:endParaRPr lang="ru-RU" sz="2800" dirty="0"/>
          </a:p>
        </p:txBody>
      </p:sp>
      <p:pic>
        <p:nvPicPr>
          <p:cNvPr id="6" name="Picture 2" descr="C:\Users\Алексей\Desktop\detia-42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979" y="3003909"/>
            <a:ext cx="2830041" cy="352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181684"/>
            <a:ext cx="2232249" cy="9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8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http://mamanyam.ru/uploads/posts/2009-12/1260824320_55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http://mamanyam.ru/uploads/posts/2009-12/1260824320_553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Дежурство по столовой</a:t>
            </a:r>
          </a:p>
        </p:txBody>
      </p:sp>
      <p:pic>
        <p:nvPicPr>
          <p:cNvPr id="9" name="Объект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40777"/>
            <a:ext cx="3386336" cy="2539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Объект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3488186" cy="2616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657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Поручения</a:t>
            </a:r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3606552" cy="2704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16832"/>
            <a:ext cx="3538736" cy="2654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0178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47.tinypic.com/2qn2oue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99640"/>
            <a:ext cx="4824536" cy="48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6064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«ТРУД - ВСЕГДА БЫЛ ОСНОВОЙ ДЛЯ ЧЕЛОВЕЧЕСКОЙ ЖИЗНИ И КУЛЬТУРЫ, ПОЭТОМУ И В ВОСПИТАТЕЛЬНОЙ РАБОТЕ ТРУД ДОЛЖЕН БЫТЬ ОДНИМ ИЗ САМЫХ ОСНОВНЫХ ЭЛЕМЕНТОВ» </a:t>
            </a:r>
          </a:p>
          <a:p>
            <a:pPr algn="ctr"/>
            <a:r>
              <a:rPr lang="ru-RU" sz="2400" i="1" dirty="0"/>
              <a:t>А. С. МАКАРЕНКО</a:t>
            </a:r>
          </a:p>
        </p:txBody>
      </p:sp>
    </p:spTree>
    <p:extLst>
      <p:ext uri="{BB962C8B-B14F-4D97-AF65-F5344CB8AC3E}">
        <p14:creationId xmlns:p14="http://schemas.microsoft.com/office/powerpoint/2010/main" val="295398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F7A79-CCC2-4C55-89E6-57302F2F36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536" y="1628800"/>
            <a:ext cx="5090864" cy="1800200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Великий педагог  В.А. Сухомлинский писал, что труд становиться великим воспитателем, когда он входит в духовную жизнь наших воспитанников, дает радость дружбы и товарищества, развивает пытливость и любознательность, рождает волнующую радость преодоление трудностей, открывает все новую и новую красоту в окружающем мир, пробуждает первое гражданское чувство – чувство созидателя материальных благ, без которых невозможна жизнь человека. Радость труда – могучая воспитательная сила. В годы детства ребенок должен глубоко пережить это благородное чувство.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EC1407-0F10-49AD-BEA0-B28B17F52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99" y="1988840"/>
            <a:ext cx="2825465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16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7003" y="379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Цели и задачи трудового воспитания дошкольников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6992" y="569130"/>
            <a:ext cx="8196010" cy="4779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ЦЕЛЬ – ФОРМИРОВАНИЕ ПОЛОЖИТЕЛЬНОГО ОТНОШЕНИЯ К ТРУДУ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6121" y="2038151"/>
            <a:ext cx="2952328" cy="9316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ФОРМИРОВАНИЕ ПРЕДПОССЫЛОК ТРУДОВОЙ 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74335" y="2000660"/>
            <a:ext cx="2757829" cy="9691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ВОСПИТАНИЕ ЛИЧНОСТИ РЕБЕНКА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2040015"/>
            <a:ext cx="2736304" cy="9298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ВОСПИТАНИЕ ПОЛОЖИТЕЛЬНОГО ОТНОШЕНИЯ К ТРУДУ ВЗРОСЛЫХ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67831" y="1372951"/>
            <a:ext cx="1350151" cy="3278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ЗАДАЧИ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544995" y="1089864"/>
            <a:ext cx="0" cy="322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19938" y="3366634"/>
            <a:ext cx="2695877" cy="3252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Формирование трудовых навыков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dirty="0"/>
              <a:t>Формирование компонентов деятельности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dirty="0"/>
              <a:t>Формирование общественных мотивов труда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stCxn id="8" idx="1"/>
          </p:cNvCxnSpPr>
          <p:nvPr/>
        </p:nvCxnSpPr>
        <p:spPr>
          <a:xfrm flipH="1">
            <a:off x="1475656" y="1536880"/>
            <a:ext cx="2392175" cy="5031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502055" y="2969830"/>
            <a:ext cx="0" cy="3483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526864" y="2995303"/>
            <a:ext cx="2091" cy="322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3"/>
          </p:cNvCxnSpPr>
          <p:nvPr/>
        </p:nvCxnSpPr>
        <p:spPr>
          <a:xfrm>
            <a:off x="5217982" y="1536880"/>
            <a:ext cx="2639381" cy="5031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542906" y="1700808"/>
            <a:ext cx="0" cy="3684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445975" y="2880080"/>
            <a:ext cx="0" cy="415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275856" y="3318215"/>
            <a:ext cx="2639328" cy="330135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формирование интереса к труду взрослых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воспитание уважения к трудящемуся человеку, бережного отношения к результатам его труда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воспитание стремления оказывать посильную помощь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174335" y="3281179"/>
            <a:ext cx="2757829" cy="330135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dirty="0"/>
              <a:t>воспитание личностных качеств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dirty="0"/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dirty="0"/>
              <a:t>воспитание трудолюбия 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dirty="0"/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dirty="0"/>
              <a:t>воспитание положительных взаимоотношений между детьми</a:t>
            </a:r>
          </a:p>
        </p:txBody>
      </p:sp>
    </p:spTree>
    <p:extLst>
      <p:ext uri="{BB962C8B-B14F-4D97-AF65-F5344CB8AC3E}">
        <p14:creationId xmlns:p14="http://schemas.microsoft.com/office/powerpoint/2010/main" val="2935015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64539"/>
            <a:ext cx="851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/>
              <a:t>ВИДЫ ТРУДОВОЙ ДЕЯТЕЛЬНОСТИ ДОШКОЛЬНИКОВ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44824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500" y="841799"/>
            <a:ext cx="2268252" cy="65611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Самообслуживание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855682"/>
            <a:ext cx="2095476" cy="65611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Хозяйственно-бытовой труд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54144" y="841798"/>
            <a:ext cx="2000633" cy="65611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Ручной труд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855683"/>
            <a:ext cx="2016224" cy="65611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Труд в природе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841441" y="1724952"/>
            <a:ext cx="728370" cy="76794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254840" y="1784888"/>
            <a:ext cx="669087" cy="7080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581548" y="1782794"/>
            <a:ext cx="646635" cy="71010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632616" y="1784888"/>
            <a:ext cx="701208" cy="71010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500" y="2924944"/>
            <a:ext cx="2394266" cy="28803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направленный на удовлетворение повседневных личных потребностей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73270" y="2924944"/>
            <a:ext cx="2095476" cy="28803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уборку групповой комнаты, участка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15753" y="2924944"/>
            <a:ext cx="2016225" cy="28803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Направлен на уход и выращивание растений в уголке природы, на огороде, в цветнике.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54144" y="2924943"/>
            <a:ext cx="2058152" cy="288032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/>
              </a:rPr>
              <a:t>Направлен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порядка в группе: подклеивание книг, коробок, доступный ремонт игрушек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209717"/>
            <a:ext cx="6746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Самообслуживание</a:t>
            </a:r>
            <a:endParaRPr lang="ru-RU" sz="36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AutoShape 2" descr="https://im0-tub-ru.yandex.net/i?id=32db3af4da2fd1c98e8c5a52cb5c90bd-l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im0-tub-ru.yandex.net/i?id=32db3af4da2fd1c98e8c5a52cb5c90bd-l&amp;n=13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3422"/>
            <a:ext cx="3350761" cy="2513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28002"/>
            <a:ext cx="3622643" cy="2716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2943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9746"/>
            <a:ext cx="71374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Хозяйственно-бытовой </a:t>
            </a:r>
          </a:p>
          <a:p>
            <a:pPr algn="ctr"/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труд</a:t>
            </a:r>
            <a:endParaRPr lang="ru-RU" sz="36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453000"/>
            <a:ext cx="2958480" cy="2218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470754"/>
            <a:ext cx="2841027" cy="1972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3863181"/>
            <a:ext cx="2958480" cy="2218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3800051"/>
            <a:ext cx="3126827" cy="2345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5217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71619"/>
            <a:ext cx="5077865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 в природе</a:t>
            </a:r>
          </a:p>
          <a:p>
            <a:endParaRPr lang="ru-RU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6" name="Объект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9" y="1283664"/>
            <a:ext cx="3140897" cy="2355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83664"/>
            <a:ext cx="3246512" cy="2434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Объект 10">
            <a:extLst>
              <a:ext uri="{FF2B5EF4-FFF2-40B4-BE49-F238E27FC236}">
                <a16:creationId xmlns:a16="http://schemas.microsoft.com/office/drawing/2014/main" id="{86A89A91-E24B-4F8F-BDAB-E977B9A8FC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98" y="4001049"/>
            <a:ext cx="2976331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12">
            <a:extLst>
              <a:ext uri="{FF2B5EF4-FFF2-40B4-BE49-F238E27FC236}">
                <a16:creationId xmlns:a16="http://schemas.microsoft.com/office/drawing/2014/main" id="{595A491C-4AC0-4F7D-AC0F-11FDB0ED97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60" y="4069832"/>
            <a:ext cx="2976332" cy="2232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754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5519"/>
            <a:ext cx="31683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Ручной труд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418794" cy="2564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53" y="3356992"/>
            <a:ext cx="3609568" cy="2707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2054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52249"/>
            <a:ext cx="3193386" cy="2395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0238" y="3685388"/>
            <a:ext cx="2944844" cy="2576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47546"/>
            <a:ext cx="2672595" cy="200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Дежурство на занятиях</a:t>
            </a:r>
          </a:p>
        </p:txBody>
      </p:sp>
    </p:spTree>
    <p:extLst>
      <p:ext uri="{BB962C8B-B14F-4D97-AF65-F5344CB8AC3E}">
        <p14:creationId xmlns:p14="http://schemas.microsoft.com/office/powerpoint/2010/main" val="1055845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12722</TotalTime>
  <Words>187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        МБДОУ №75 «Аленький цветочек»   «Трудовая деятельность детей  дошкольного возраста»                                             </vt:lpstr>
      <vt:lpstr>      Великий педагог  В.А. Сухомлинский писал, что труд становиться великим воспитателем, когда он входит в духовную жизнь наших воспитанников, дает радость дружбы и товарищества, развивает пытливость и любознательность, рождает волнующую радость преодоление трудностей, открывает все новую и новую красоту в окружающем мир, пробуждает первое гражданское чувство – чувство созидателя материальных благ, без которых невозможна жизнь человека. Радость труда – могучая воспитательная сила. В годы детства ребенок должен глубоко пережить это благородное чувство.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Дежурство на занятиях</vt:lpstr>
      <vt:lpstr>Дежурство по столовой</vt:lpstr>
      <vt:lpstr>Поручения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Asus</cp:lastModifiedBy>
  <cp:revision>152</cp:revision>
  <dcterms:created xsi:type="dcterms:W3CDTF">2016-11-03T15:10:14Z</dcterms:created>
  <dcterms:modified xsi:type="dcterms:W3CDTF">2021-02-28T14:36:07Z</dcterms:modified>
</cp:coreProperties>
</file>